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C4EF97-EB6C-42DA-83B6-7104ADD8497B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4A13CC-2A34-4A16-9E4C-4AB76F65A11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150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F97-EB6C-42DA-83B6-7104ADD8497B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13CC-2A34-4A16-9E4C-4AB76F65A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2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F97-EB6C-42DA-83B6-7104ADD8497B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13CC-2A34-4A16-9E4C-4AB76F65A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88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F97-EB6C-42DA-83B6-7104ADD8497B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13CC-2A34-4A16-9E4C-4AB76F65A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C4EF97-EB6C-42DA-83B6-7104ADD8497B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4A13CC-2A34-4A16-9E4C-4AB76F65A11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8653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F97-EB6C-42DA-83B6-7104ADD8497B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13CC-2A34-4A16-9E4C-4AB76F65A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192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F97-EB6C-42DA-83B6-7104ADD8497B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13CC-2A34-4A16-9E4C-4AB76F65A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075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F97-EB6C-42DA-83B6-7104ADD8497B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13CC-2A34-4A16-9E4C-4AB76F65A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82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F97-EB6C-42DA-83B6-7104ADD8497B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13CC-2A34-4A16-9E4C-4AB76F65A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21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FC4EF97-EB6C-42DA-83B6-7104ADD8497B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74A13CC-2A34-4A16-9E4C-4AB76F65A11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7113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C4EF97-EB6C-42DA-83B6-7104ADD8497B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74A13CC-2A34-4A16-9E4C-4AB76F65A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11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C4EF97-EB6C-42DA-83B6-7104ADD8497B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4A13CC-2A34-4A16-9E4C-4AB76F65A11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4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4F947-F8E2-E3CF-03F9-922F1FBA3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Drain!</a:t>
            </a:r>
            <a:br>
              <a:rPr lang="en-US" dirty="0"/>
            </a:br>
            <a:r>
              <a:rPr lang="ru-RU" sz="2800" dirty="0"/>
              <a:t>Симулятор добычи</a:t>
            </a:r>
            <a:br>
              <a:rPr lang="ru-RU" sz="2800" dirty="0"/>
            </a:br>
            <a:r>
              <a:rPr lang="ru-RU" sz="2800" dirty="0"/>
              <a:t>природного газа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3F52DD-DD64-8CB5-C20E-4EABB1A4D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Концепт-документ</a:t>
            </a:r>
          </a:p>
          <a:p>
            <a:r>
              <a:rPr lang="en-US" dirty="0"/>
              <a:t>© Havok Sun Games 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90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D1B4F-ABC6-B10C-5BED-183C7F4F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9CAB72-E9DD-A8D4-D751-3F712E68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6657"/>
            <a:ext cx="10178322" cy="445123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Казуальный симулятор разработки газового месторождения</a:t>
            </a:r>
          </a:p>
          <a:p>
            <a:r>
              <a:rPr lang="ru-RU" dirty="0"/>
              <a:t>Рассчитан на широкую аудиторию (дети</a:t>
            </a:r>
            <a:r>
              <a:rPr lang="en-US" dirty="0"/>
              <a:t> </a:t>
            </a:r>
            <a:r>
              <a:rPr lang="ru-RU" dirty="0"/>
              <a:t>от 12 лет, молодежь, студенты, инженеры)</a:t>
            </a:r>
          </a:p>
          <a:p>
            <a:r>
              <a:rPr lang="ru-RU" dirty="0"/>
              <a:t>Графика – 3</a:t>
            </a:r>
            <a:r>
              <a:rPr lang="en-US" dirty="0"/>
              <a:t>D low-poly</a:t>
            </a:r>
            <a:r>
              <a:rPr lang="ru-RU" dirty="0"/>
              <a:t>, платформа </a:t>
            </a:r>
            <a:r>
              <a:rPr lang="en-US" dirty="0"/>
              <a:t>Web (</a:t>
            </a:r>
            <a:r>
              <a:rPr lang="ru-RU" dirty="0"/>
              <a:t>Яндекс игры, </a:t>
            </a:r>
            <a:r>
              <a:rPr lang="en-US" dirty="0"/>
              <a:t>VK play</a:t>
            </a:r>
            <a:r>
              <a:rPr lang="ru-RU" dirty="0"/>
              <a:t>)</a:t>
            </a:r>
          </a:p>
          <a:p>
            <a:r>
              <a:rPr lang="ru-RU" dirty="0"/>
              <a:t>Под капотом физически корректная (упрощенная) симуляция истощения залежи, гидравлики скважин и трубопроводов.</a:t>
            </a:r>
          </a:p>
          <a:p>
            <a:pPr marL="0" indent="0">
              <a:buNone/>
            </a:pPr>
            <a:r>
              <a:rPr lang="ru-RU" dirty="0"/>
              <a:t>Краткое описание: Игроку дается участок земли (лицензия), начальные инвестиции и определенный срок, за который нужно получить прибыль. Игрок может: исследовать участок и недра под ним; строить объекты на участке (скважины, трубопроводы, компрессоры); регулировать параметры объектов (скважин, компрессоров) для оптимизации процесса добычи. В процессе добычи могут происходить негативные события, на которые игрок должен реагировать (авария на скважине, утечка трубопровода). Действия игрока могут влиять на отношение контролирующих органов («комиссия»). </a:t>
            </a:r>
          </a:p>
          <a:p>
            <a:pPr marL="0" indent="0">
              <a:buNone/>
            </a:pPr>
            <a:r>
              <a:rPr lang="ru-RU" dirty="0"/>
              <a:t>Условия проигрыша: падение отношения «комиссии» в ноль; падение текущих финансов в ноль; недостижение требуемой прибыли в требуемый срок</a:t>
            </a:r>
          </a:p>
          <a:p>
            <a:pPr marL="0" indent="0">
              <a:buNone/>
            </a:pPr>
            <a:r>
              <a:rPr lang="ru-RU" dirty="0"/>
              <a:t>Условие выигрыша: Финансы достигли уровня х</a:t>
            </a:r>
            <a:r>
              <a:rPr lang="en-US" dirty="0"/>
              <a:t>N </a:t>
            </a:r>
            <a:r>
              <a:rPr lang="ru-RU" dirty="0"/>
              <a:t>от начальных инвестиций за </a:t>
            </a:r>
            <a:r>
              <a:rPr lang="en-US" dirty="0"/>
              <a:t>M </a:t>
            </a:r>
            <a:r>
              <a:rPr lang="ru-RU" dirty="0"/>
              <a:t>лет (возможно регулирование уровня сложности)</a:t>
            </a:r>
          </a:p>
        </p:txBody>
      </p:sp>
    </p:spTree>
    <p:extLst>
      <p:ext uri="{BB962C8B-B14F-4D97-AF65-F5344CB8AC3E}">
        <p14:creationId xmlns:p14="http://schemas.microsoft.com/office/powerpoint/2010/main" val="395345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90AC4-9EB2-7119-3A6C-30676143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основного экрана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FE83C-FA73-2086-498F-84496817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834" y="2286001"/>
            <a:ext cx="4822166" cy="359359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Поле 25х25 клеток 4-х типов: равнина, лес, болото, река</a:t>
            </a:r>
          </a:p>
          <a:p>
            <a:r>
              <a:rPr lang="ru-RU" dirty="0"/>
              <a:t>На равнинах строить дешевле всего</a:t>
            </a:r>
          </a:p>
          <a:p>
            <a:r>
              <a:rPr lang="ru-RU" dirty="0"/>
              <a:t>На реке невозможно ничего строить, только перекинуть трубопровод</a:t>
            </a:r>
          </a:p>
          <a:p>
            <a:r>
              <a:rPr lang="ru-RU" dirty="0"/>
              <a:t>На болотах строить дорого, но повышается отношение «комиссии»</a:t>
            </a:r>
          </a:p>
          <a:p>
            <a:r>
              <a:rPr lang="ru-RU" dirty="0"/>
              <a:t>За вырубку лесов понижается отношение «комиссии»</a:t>
            </a:r>
            <a:endParaRPr lang="en-US" dirty="0"/>
          </a:p>
          <a:p>
            <a:r>
              <a:rPr lang="ru-RU" dirty="0"/>
              <a:t>На поле есть 1 точка сбора добываемого газа – Установка подготовки газа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F2473A-BB26-A1FE-A508-53D54E41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286001"/>
            <a:ext cx="5183719" cy="328569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17C9300-4417-49CF-A30A-2BEF99E451A9}"/>
              </a:ext>
            </a:extLst>
          </p:cNvPr>
          <p:cNvSpPr/>
          <p:nvPr/>
        </p:nvSpPr>
        <p:spPr>
          <a:xfrm>
            <a:off x="1251678" y="2286001"/>
            <a:ext cx="3967303" cy="2631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02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90AC4-9EB2-7119-3A6C-30676143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основного экрана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FE83C-FA73-2086-498F-84496817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77" y="1874517"/>
            <a:ext cx="6081623" cy="4005075"/>
          </a:xfrm>
        </p:spPr>
        <p:txBody>
          <a:bodyPr/>
          <a:lstStyle/>
          <a:p>
            <a:r>
              <a:rPr lang="ru-RU" dirty="0"/>
              <a:t>Под поверхностью земли располагаются 3 пласта на разной глубине. Пласты генерируются случайным образом.</a:t>
            </a:r>
          </a:p>
          <a:p>
            <a:r>
              <a:rPr lang="ru-RU" dirty="0"/>
              <a:t>Пласт разбит на ячейки 25х25, каждая ячейка имеет набор свойств: толщина, пористость, проницаемость и т.д. Свойства определяют количество газа и производительность скважин.</a:t>
            </a:r>
          </a:p>
          <a:p>
            <a:r>
              <a:rPr lang="ru-RU" dirty="0"/>
              <a:t>Изначально пласты скрыты от игрока и открываются постепенно по мере исследования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472F62-6FBB-6494-6B69-83594C06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39" y="1947311"/>
            <a:ext cx="3405032" cy="401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2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90AC4-9EB2-7119-3A6C-30676143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механики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FE83C-FA73-2086-498F-84496817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809" y="1874517"/>
            <a:ext cx="10317192" cy="4517657"/>
          </a:xfrm>
        </p:spPr>
        <p:txBody>
          <a:bodyPr>
            <a:normAutofit/>
          </a:bodyPr>
          <a:lstStyle/>
          <a:p>
            <a:r>
              <a:rPr lang="ru-RU" dirty="0"/>
              <a:t>Исследование. Предполагается 2 типа исследования – бурение разведочной скважины и 3</a:t>
            </a:r>
            <a:r>
              <a:rPr lang="en-US" dirty="0"/>
              <a:t>D-</a:t>
            </a:r>
            <a:r>
              <a:rPr lang="ru-RU" dirty="0"/>
              <a:t>сейсмическое исследование. Скважина открывает пласты в радиусе 1 ячейки и показывает все свойства пласта. 3</a:t>
            </a:r>
            <a:r>
              <a:rPr lang="en-US" dirty="0"/>
              <a:t>D-</a:t>
            </a:r>
            <a:r>
              <a:rPr lang="ru-RU" dirty="0"/>
              <a:t>сейсмика открывает пласты в квадрате 5 на 5 клеток, но показывает только структуру, толщины и тип флюида (газ или вода). Разведочную скважину можно сконвертировать в добывающую в дальнейшем.</a:t>
            </a:r>
          </a:p>
          <a:p>
            <a:r>
              <a:rPr lang="ru-RU" dirty="0"/>
              <a:t>Строительство. Основные объекты строительства это скважины и поверхностные трубопроводы. При строительстве скважины выбирается глубина пласта (на выбор из трех) и диаметр трубы НКТ (и то, и то влияет на стоимость, чем продуктивнее пласт, тем больше нужен диаметр НКТ). При строительстве трубопроводов выбирается начальная точка, конечная точка (длина), диаметр трубы и максимально допустимое давление.</a:t>
            </a:r>
          </a:p>
          <a:p>
            <a:r>
              <a:rPr lang="ru-RU" dirty="0"/>
              <a:t>Управление добычей: регулирование скважин (по типу «краника»), устранение возникающих неисправностей (утечек, аварий)</a:t>
            </a:r>
          </a:p>
        </p:txBody>
      </p:sp>
    </p:spTree>
    <p:extLst>
      <p:ext uri="{BB962C8B-B14F-4D97-AF65-F5344CB8AC3E}">
        <p14:creationId xmlns:p14="http://schemas.microsoft.com/office/powerpoint/2010/main" val="61889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90AC4-9EB2-7119-3A6C-30676143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механики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FE83C-FA73-2086-498F-84496817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809" y="1874517"/>
            <a:ext cx="10317192" cy="4517657"/>
          </a:xfrm>
        </p:spPr>
        <p:txBody>
          <a:bodyPr>
            <a:normAutofit/>
          </a:bodyPr>
          <a:lstStyle/>
          <a:p>
            <a:r>
              <a:rPr lang="ru-RU" dirty="0"/>
              <a:t>«Терраформирование». Строить объекты можно только на равнине. Можно осушить болото в равнину (улучшает отношение «комиссии» но стоит дороже), можно вырубить лес (ухудшает отношение «комиссии» но стоит дешевле). С рекой ничего нельзя сделать, только перекинуть мост для прокладки труб.</a:t>
            </a:r>
          </a:p>
          <a:p>
            <a:r>
              <a:rPr lang="ru-RU" dirty="0"/>
              <a:t>Строительство и улучшение. Добавление компрессоров (нагнетают давление), расширение УПГ (пропускная способность по газу и воде)</a:t>
            </a:r>
          </a:p>
          <a:p>
            <a:r>
              <a:rPr lang="ru-RU" dirty="0"/>
              <a:t>Опционально. Испытание скважин. Можно кратковременно запустить скважину без трубопровода (газ сжигается) – это ухудшает отношение «комиссии», но дает информацию, сколько дает газа эта скважина</a:t>
            </a:r>
          </a:p>
        </p:txBody>
      </p:sp>
    </p:spTree>
    <p:extLst>
      <p:ext uri="{BB962C8B-B14F-4D97-AF65-F5344CB8AC3E}">
        <p14:creationId xmlns:p14="http://schemas.microsoft.com/office/powerpoint/2010/main" val="62986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90AC4-9EB2-7119-3A6C-30676143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«Комиссии»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FE83C-FA73-2086-498F-84496817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809" y="1874517"/>
            <a:ext cx="10317192" cy="4517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Улучшается при:</a:t>
            </a:r>
          </a:p>
          <a:p>
            <a:r>
              <a:rPr lang="ru-RU" dirty="0"/>
              <a:t>Осушении болот</a:t>
            </a:r>
          </a:p>
          <a:p>
            <a:r>
              <a:rPr lang="ru-RU" dirty="0"/>
              <a:t>Иногда в процессе игры случайным образом возникает событие – возможность инвестировать в какой-либо социальный объект (больницу, школу, детский сад), если игрок соглашается, у него списывается часть средств</a:t>
            </a:r>
          </a:p>
          <a:p>
            <a:pPr marL="0" indent="0">
              <a:buNone/>
            </a:pPr>
            <a:r>
              <a:rPr lang="ru-RU" dirty="0"/>
              <a:t>Ухудшается при:</a:t>
            </a:r>
          </a:p>
          <a:p>
            <a:r>
              <a:rPr lang="ru-RU" dirty="0"/>
              <a:t>Вырубке лесов</a:t>
            </a:r>
          </a:p>
          <a:p>
            <a:r>
              <a:rPr lang="ru-RU" dirty="0"/>
              <a:t>Утечках и сжигании газа. Помимо скважин и трубопроводов, сжигание газа возможно на УПГ, если добывается больше, чем она может пропустить</a:t>
            </a:r>
          </a:p>
          <a:p>
            <a:r>
              <a:rPr lang="ru-RU" dirty="0"/>
              <a:t>Утилизации воды, если добывается больше, чем УПГ может пропустить</a:t>
            </a:r>
          </a:p>
        </p:txBody>
      </p:sp>
    </p:spTree>
    <p:extLst>
      <p:ext uri="{BB962C8B-B14F-4D97-AF65-F5344CB8AC3E}">
        <p14:creationId xmlns:p14="http://schemas.microsoft.com/office/powerpoint/2010/main" val="246206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90AC4-9EB2-7119-3A6C-30676143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вехи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FE83C-FA73-2086-498F-84496817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809" y="1874517"/>
            <a:ext cx="10317192" cy="4517657"/>
          </a:xfrm>
        </p:spPr>
        <p:txBody>
          <a:bodyPr>
            <a:normAutofit/>
          </a:bodyPr>
          <a:lstStyle/>
          <a:p>
            <a:r>
              <a:rPr lang="ru-RU" dirty="0"/>
              <a:t>Февраль 2024 – концепт</a:t>
            </a:r>
          </a:p>
          <a:p>
            <a:r>
              <a:rPr lang="ru-RU" dirty="0"/>
              <a:t>Июнь 2024 – </a:t>
            </a:r>
            <a:r>
              <a:rPr lang="ru-RU" dirty="0" err="1"/>
              <a:t>блокаут</a:t>
            </a:r>
            <a:r>
              <a:rPr lang="ru-RU" dirty="0"/>
              <a:t>-демо (гидродинамический/гидравлический движок и основные механики)</a:t>
            </a:r>
          </a:p>
          <a:p>
            <a:r>
              <a:rPr lang="ru-RU" dirty="0"/>
              <a:t>Сентябрь 2024 – графика, </a:t>
            </a:r>
            <a:r>
              <a:rPr lang="en-US" dirty="0"/>
              <a:t>GUI</a:t>
            </a:r>
            <a:r>
              <a:rPr lang="ru-RU" dirty="0"/>
              <a:t>, игровой баланс</a:t>
            </a:r>
          </a:p>
          <a:p>
            <a:r>
              <a:rPr lang="ru-RU" dirty="0"/>
              <a:t>Октябрь 2024 – внедрение </a:t>
            </a:r>
            <a:r>
              <a:rPr lang="en-US" dirty="0"/>
              <a:t>SDK </a:t>
            </a:r>
            <a:r>
              <a:rPr lang="ru-RU" dirty="0"/>
              <a:t>площадок</a:t>
            </a:r>
            <a:r>
              <a:rPr lang="en-US" dirty="0"/>
              <a:t>, </a:t>
            </a:r>
            <a:r>
              <a:rPr lang="ru-RU" dirty="0"/>
              <a:t>релиз</a:t>
            </a:r>
          </a:p>
        </p:txBody>
      </p:sp>
    </p:spTree>
    <p:extLst>
      <p:ext uri="{BB962C8B-B14F-4D97-AF65-F5344CB8AC3E}">
        <p14:creationId xmlns:p14="http://schemas.microsoft.com/office/powerpoint/2010/main" val="2809942521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6010</TotalTime>
  <Words>693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Gill Sans MT</vt:lpstr>
      <vt:lpstr>Impact</vt:lpstr>
      <vt:lpstr>Эмблема</vt:lpstr>
      <vt:lpstr>Drain! Симулятор добычи природного газа</vt:lpstr>
      <vt:lpstr>Концепция игры</vt:lpstr>
      <vt:lpstr>Вид основного экрана игры</vt:lpstr>
      <vt:lpstr>Вид основного экрана игры</vt:lpstr>
      <vt:lpstr>Основные механики</vt:lpstr>
      <vt:lpstr>Дополнительные механики</vt:lpstr>
      <vt:lpstr>Отношение «Комиссии»</vt:lpstr>
      <vt:lpstr>Основные вехи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Drain! Симулятор добычи природного газа</dc:title>
  <dc:creator>Aleksandr Sukhanov</dc:creator>
  <cp:lastModifiedBy>Aleksandr Sukhanov</cp:lastModifiedBy>
  <cp:revision>2</cp:revision>
  <dcterms:created xsi:type="dcterms:W3CDTF">2024-02-03T13:04:23Z</dcterms:created>
  <dcterms:modified xsi:type="dcterms:W3CDTF">2024-02-07T17:15:19Z</dcterms:modified>
</cp:coreProperties>
</file>