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4" d="100"/>
          <a:sy n="94" d="100"/>
        </p:scale>
        <p:origin x="-1960" y="-96"/>
      </p:cViewPr>
      <p:guideLst>
        <p:guide orient="horz" pos="3021"/>
        <p:guide pos="33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Isosceles Triangle 32"/>
          <p:cNvSpPr/>
          <p:nvPr/>
        </p:nvSpPr>
        <p:spPr>
          <a:xfrm>
            <a:off x="1202536" y="1445567"/>
            <a:ext cx="6850399" cy="285060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958909" y="2663309"/>
            <a:ext cx="1216048" cy="1740942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9628" y="729539"/>
            <a:ext cx="992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 </a:t>
            </a:r>
            <a:r>
              <a:rPr lang="en-US" smtClean="0">
                <a:sym typeface="Symbol"/>
              </a:rPr>
              <a:t> ASB</a:t>
            </a:r>
          </a:p>
          <a:p>
            <a:r>
              <a:rPr lang="en-US" smtClean="0">
                <a:sym typeface="Symbol"/>
              </a:rPr>
              <a:t>S </a:t>
            </a:r>
            <a:r>
              <a:rPr lang="en-US">
                <a:sym typeface="Symbol"/>
              </a:rPr>
              <a:t> </a:t>
            </a:r>
            <a:r>
              <a:rPr lang="en-US" smtClean="0">
                <a:sym typeface="Symbol"/>
              </a:rPr>
              <a:t>ε</a:t>
            </a:r>
          </a:p>
          <a:p>
            <a:r>
              <a:rPr lang="en-US" smtClean="0">
                <a:sym typeface="Symbol"/>
              </a:rPr>
              <a:t>A </a:t>
            </a:r>
            <a:r>
              <a:rPr lang="en-US">
                <a:sym typeface="Symbol"/>
              </a:rPr>
              <a:t> </a:t>
            </a:r>
            <a:r>
              <a:rPr lang="en-US" smtClean="0">
                <a:sym typeface="Symbol"/>
              </a:rPr>
              <a:t>a</a:t>
            </a:r>
          </a:p>
          <a:p>
            <a:r>
              <a:rPr lang="en-US" smtClean="0">
                <a:sym typeface="Symbol"/>
              </a:rPr>
              <a:t>B </a:t>
            </a:r>
            <a:r>
              <a:rPr lang="en-US">
                <a:sym typeface="Symbol"/>
              </a:rPr>
              <a:t> </a:t>
            </a:r>
            <a:r>
              <a:rPr lang="en-US" smtClean="0">
                <a:sym typeface="Symbol"/>
              </a:rPr>
              <a:t>b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45321" y="144556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94157" y="264795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45317" y="2647955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64043" y="26633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>
          <a:xfrm flipH="1">
            <a:off x="3253272" y="1814899"/>
            <a:ext cx="1337413" cy="833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>
          <a:xfrm flipH="1">
            <a:off x="4590681" y="1814899"/>
            <a:ext cx="4" cy="833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>
          <a:xfrm>
            <a:off x="4590685" y="1814899"/>
            <a:ext cx="1429811" cy="848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05654" y="3703899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64043" y="3703899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45321" y="3717409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ε</a:t>
            </a:r>
            <a:endParaRPr lang="en-US"/>
          </a:p>
        </p:txBody>
      </p: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>
            <a:off x="3253272" y="3017287"/>
            <a:ext cx="0" cy="686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8" idx="0"/>
          </p:cNvCxnSpPr>
          <p:nvPr/>
        </p:nvCxnSpPr>
        <p:spPr>
          <a:xfrm flipH="1">
            <a:off x="4590234" y="3017287"/>
            <a:ext cx="447" cy="700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17" idx="0"/>
          </p:cNvCxnSpPr>
          <p:nvPr/>
        </p:nvCxnSpPr>
        <p:spPr>
          <a:xfrm flipH="1">
            <a:off x="6017015" y="3032641"/>
            <a:ext cx="3481" cy="671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6186" y="4606901"/>
            <a:ext cx="52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u=ε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67150" y="4606901"/>
            <a:ext cx="2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364255" y="45933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x=</a:t>
            </a:r>
            <a:r>
              <a:rPr lang="en-US"/>
              <a:t>ε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91067" y="4633921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485306" y="4620410"/>
            <a:ext cx="49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z=</a:t>
            </a:r>
            <a:r>
              <a:rPr lang="en-US"/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2368679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31"/>
          <p:cNvSpPr/>
          <p:nvPr/>
        </p:nvSpPr>
        <p:spPr>
          <a:xfrm>
            <a:off x="3985933" y="1487939"/>
            <a:ext cx="1216048" cy="1740942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9628" y="729539"/>
            <a:ext cx="992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 </a:t>
            </a:r>
            <a:r>
              <a:rPr lang="en-US" smtClean="0">
                <a:sym typeface="Symbol"/>
              </a:rPr>
              <a:t> ASB</a:t>
            </a:r>
          </a:p>
          <a:p>
            <a:r>
              <a:rPr lang="en-US" smtClean="0">
                <a:sym typeface="Symbol"/>
              </a:rPr>
              <a:t>S </a:t>
            </a:r>
            <a:r>
              <a:rPr lang="en-US">
                <a:sym typeface="Symbol"/>
              </a:rPr>
              <a:t> </a:t>
            </a:r>
            <a:r>
              <a:rPr lang="en-US" smtClean="0">
                <a:sym typeface="Symbol"/>
              </a:rPr>
              <a:t>ε</a:t>
            </a:r>
          </a:p>
          <a:p>
            <a:r>
              <a:rPr lang="en-US" smtClean="0">
                <a:sym typeface="Symbol"/>
              </a:rPr>
              <a:t>A </a:t>
            </a:r>
            <a:r>
              <a:rPr lang="en-US">
                <a:sym typeface="Symbol"/>
              </a:rPr>
              <a:t> </a:t>
            </a:r>
            <a:r>
              <a:rPr lang="en-US" smtClean="0">
                <a:sym typeface="Symbol"/>
              </a:rPr>
              <a:t>a</a:t>
            </a:r>
          </a:p>
          <a:p>
            <a:r>
              <a:rPr lang="en-US" smtClean="0">
                <a:sym typeface="Symbol"/>
              </a:rPr>
              <a:t>B </a:t>
            </a:r>
            <a:r>
              <a:rPr lang="en-US">
                <a:sym typeface="Symbol"/>
              </a:rPr>
              <a:t> </a:t>
            </a:r>
            <a:r>
              <a:rPr lang="en-US" smtClean="0">
                <a:sym typeface="Symbol"/>
              </a:rPr>
              <a:t>b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45321" y="144556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72341" y="1472585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72345" y="2447469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ε</a:t>
            </a:r>
            <a:endParaRPr lang="en-US"/>
          </a:p>
        </p:txBody>
      </p:sp>
      <p:cxnSp>
        <p:nvCxnSpPr>
          <p:cNvPr id="26" name="Straight Connector 25"/>
          <p:cNvCxnSpPr>
            <a:endCxn id="18" idx="0"/>
          </p:cNvCxnSpPr>
          <p:nvPr/>
        </p:nvCxnSpPr>
        <p:spPr>
          <a:xfrm flipH="1">
            <a:off x="4617258" y="1747347"/>
            <a:ext cx="447" cy="700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6186" y="4606901"/>
            <a:ext cx="52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u=ε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67150" y="4606901"/>
            <a:ext cx="3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</a:t>
            </a:r>
            <a:r>
              <a:rPr lang="en-US" baseline="30000" smtClean="0"/>
              <a:t>0</a:t>
            </a:r>
            <a:endParaRPr lang="en-US" baseline="30000"/>
          </a:p>
        </p:txBody>
      </p:sp>
      <p:sp>
        <p:nvSpPr>
          <p:cNvPr id="36" name="TextBox 35"/>
          <p:cNvSpPr txBox="1"/>
          <p:nvPr/>
        </p:nvSpPr>
        <p:spPr>
          <a:xfrm>
            <a:off x="4364255" y="45933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x=</a:t>
            </a:r>
            <a:r>
              <a:rPr lang="en-US"/>
              <a:t>ε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91067" y="4633921"/>
            <a:ext cx="36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r>
              <a:rPr lang="en-US" baseline="30000" smtClean="0"/>
              <a:t>0</a:t>
            </a:r>
            <a:endParaRPr lang="en-US" baseline="30000"/>
          </a:p>
        </p:txBody>
      </p:sp>
      <p:sp>
        <p:nvSpPr>
          <p:cNvPr id="38" name="TextBox 37"/>
          <p:cNvSpPr txBox="1"/>
          <p:nvPr/>
        </p:nvSpPr>
        <p:spPr>
          <a:xfrm>
            <a:off x="8485306" y="4620410"/>
            <a:ext cx="49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z=</a:t>
            </a:r>
            <a:r>
              <a:rPr lang="en-US"/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1940923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Isosceles Triangle 32"/>
          <p:cNvSpPr/>
          <p:nvPr/>
        </p:nvSpPr>
        <p:spPr>
          <a:xfrm>
            <a:off x="1202536" y="1445567"/>
            <a:ext cx="6850399" cy="285060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3958909" y="2663309"/>
            <a:ext cx="1216048" cy="1740942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9628" y="729539"/>
            <a:ext cx="992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 </a:t>
            </a:r>
            <a:r>
              <a:rPr lang="en-US" smtClean="0">
                <a:sym typeface="Symbol"/>
              </a:rPr>
              <a:t> ASB</a:t>
            </a:r>
          </a:p>
          <a:p>
            <a:r>
              <a:rPr lang="en-US" smtClean="0">
                <a:sym typeface="Symbol"/>
              </a:rPr>
              <a:t>S </a:t>
            </a:r>
            <a:r>
              <a:rPr lang="en-US">
                <a:sym typeface="Symbol"/>
              </a:rPr>
              <a:t> </a:t>
            </a:r>
            <a:r>
              <a:rPr lang="en-US" smtClean="0">
                <a:sym typeface="Symbol"/>
              </a:rPr>
              <a:t>ε</a:t>
            </a:r>
          </a:p>
          <a:p>
            <a:r>
              <a:rPr lang="en-US" smtClean="0">
                <a:sym typeface="Symbol"/>
              </a:rPr>
              <a:t>A </a:t>
            </a:r>
            <a:r>
              <a:rPr lang="en-US">
                <a:sym typeface="Symbol"/>
              </a:rPr>
              <a:t> </a:t>
            </a:r>
            <a:r>
              <a:rPr lang="en-US" smtClean="0">
                <a:sym typeface="Symbol"/>
              </a:rPr>
              <a:t>a</a:t>
            </a:r>
          </a:p>
          <a:p>
            <a:r>
              <a:rPr lang="en-US" smtClean="0">
                <a:sym typeface="Symbol"/>
              </a:rPr>
              <a:t>B </a:t>
            </a:r>
            <a:r>
              <a:rPr lang="en-US">
                <a:sym typeface="Symbol"/>
              </a:rPr>
              <a:t> </a:t>
            </a:r>
            <a:r>
              <a:rPr lang="en-US" smtClean="0">
                <a:sym typeface="Symbol"/>
              </a:rPr>
              <a:t>b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45321" y="144556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94157" y="264795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45317" y="2647955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64043" y="26633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>
          <a:xfrm flipH="1">
            <a:off x="3253272" y="1814899"/>
            <a:ext cx="1337413" cy="833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7" idx="0"/>
          </p:cNvCxnSpPr>
          <p:nvPr/>
        </p:nvCxnSpPr>
        <p:spPr>
          <a:xfrm flipH="1">
            <a:off x="4590681" y="1814899"/>
            <a:ext cx="4" cy="833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>
          <a:xfrm>
            <a:off x="4590685" y="1814899"/>
            <a:ext cx="1429811" cy="848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05654" y="3703899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64043" y="3703899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45321" y="3717409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ε</a:t>
            </a:r>
            <a:endParaRPr lang="en-US"/>
          </a:p>
        </p:txBody>
      </p: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>
            <a:off x="3253272" y="3017287"/>
            <a:ext cx="0" cy="686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8" idx="0"/>
          </p:cNvCxnSpPr>
          <p:nvPr/>
        </p:nvCxnSpPr>
        <p:spPr>
          <a:xfrm flipH="1">
            <a:off x="4590234" y="3017287"/>
            <a:ext cx="447" cy="700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17" idx="0"/>
          </p:cNvCxnSpPr>
          <p:nvPr/>
        </p:nvCxnSpPr>
        <p:spPr>
          <a:xfrm flipH="1">
            <a:off x="6017015" y="3032641"/>
            <a:ext cx="3481" cy="671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6186" y="4606901"/>
            <a:ext cx="52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u=ε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67150" y="4606901"/>
            <a:ext cx="2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364255" y="45933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x=</a:t>
            </a:r>
            <a:r>
              <a:rPr lang="en-US"/>
              <a:t>ε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91067" y="4633921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485306" y="4620410"/>
            <a:ext cx="49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z=</a:t>
            </a:r>
            <a:r>
              <a:rPr lang="en-US"/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129535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Isosceles Triangle 32"/>
          <p:cNvSpPr/>
          <p:nvPr/>
        </p:nvSpPr>
        <p:spPr>
          <a:xfrm>
            <a:off x="1202536" y="1445567"/>
            <a:ext cx="6850399" cy="285060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29628" y="729539"/>
            <a:ext cx="992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 </a:t>
            </a:r>
            <a:r>
              <a:rPr lang="en-US" smtClean="0">
                <a:sym typeface="Symbol"/>
              </a:rPr>
              <a:t> ASB</a:t>
            </a:r>
          </a:p>
          <a:p>
            <a:r>
              <a:rPr lang="en-US" smtClean="0">
                <a:sym typeface="Symbol"/>
              </a:rPr>
              <a:t>S </a:t>
            </a:r>
            <a:r>
              <a:rPr lang="en-US">
                <a:sym typeface="Symbol"/>
              </a:rPr>
              <a:t> </a:t>
            </a:r>
            <a:r>
              <a:rPr lang="en-US" smtClean="0">
                <a:sym typeface="Symbol"/>
              </a:rPr>
              <a:t>ε</a:t>
            </a:r>
          </a:p>
          <a:p>
            <a:r>
              <a:rPr lang="en-US" smtClean="0">
                <a:sym typeface="Symbol"/>
              </a:rPr>
              <a:t>A </a:t>
            </a:r>
            <a:r>
              <a:rPr lang="en-US">
                <a:sym typeface="Symbol"/>
              </a:rPr>
              <a:t> </a:t>
            </a:r>
            <a:r>
              <a:rPr lang="en-US" smtClean="0">
                <a:sym typeface="Symbol"/>
              </a:rPr>
              <a:t>a</a:t>
            </a:r>
          </a:p>
          <a:p>
            <a:r>
              <a:rPr lang="en-US" smtClean="0">
                <a:sym typeface="Symbol"/>
              </a:rPr>
              <a:t>B </a:t>
            </a:r>
            <a:r>
              <a:rPr lang="en-US">
                <a:sym typeface="Symbol"/>
              </a:rPr>
              <a:t> </a:t>
            </a:r>
            <a:r>
              <a:rPr lang="en-US" smtClean="0">
                <a:sym typeface="Symbol"/>
              </a:rPr>
              <a:t>b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45321" y="144556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94157" y="264795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64043" y="26633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>
          <a:xfrm flipH="1">
            <a:off x="3253272" y="1814899"/>
            <a:ext cx="1337413" cy="833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49" idx="0"/>
          </p:cNvCxnSpPr>
          <p:nvPr/>
        </p:nvCxnSpPr>
        <p:spPr>
          <a:xfrm flipH="1">
            <a:off x="4553917" y="1814899"/>
            <a:ext cx="36768" cy="1296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>
          <a:xfrm>
            <a:off x="4590685" y="1814899"/>
            <a:ext cx="1429811" cy="848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05654" y="3703899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64043" y="3703899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45321" y="3717409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ε</a:t>
            </a:r>
            <a:endParaRPr lang="en-US"/>
          </a:p>
        </p:txBody>
      </p: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>
            <a:off x="3253272" y="3017287"/>
            <a:ext cx="0" cy="686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8" idx="0"/>
          </p:cNvCxnSpPr>
          <p:nvPr/>
        </p:nvCxnSpPr>
        <p:spPr>
          <a:xfrm flipH="1">
            <a:off x="4590234" y="3017287"/>
            <a:ext cx="447" cy="700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17" idx="0"/>
          </p:cNvCxnSpPr>
          <p:nvPr/>
        </p:nvCxnSpPr>
        <p:spPr>
          <a:xfrm flipH="1">
            <a:off x="6017015" y="3032641"/>
            <a:ext cx="3481" cy="671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6186" y="4606901"/>
            <a:ext cx="52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u=ε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67150" y="4606901"/>
            <a:ext cx="2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364255" y="459339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x=</a:t>
            </a:r>
            <a:r>
              <a:rPr lang="en-US"/>
              <a:t>ε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91067" y="4633921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485306" y="4620410"/>
            <a:ext cx="49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z=</a:t>
            </a:r>
            <a:r>
              <a:rPr lang="en-US"/>
              <a:t>ε</a:t>
            </a:r>
          </a:p>
        </p:txBody>
      </p:sp>
      <p:sp>
        <p:nvSpPr>
          <p:cNvPr id="47" name="Isosceles Triangle 46"/>
          <p:cNvSpPr/>
          <p:nvPr/>
        </p:nvSpPr>
        <p:spPr>
          <a:xfrm>
            <a:off x="1165768" y="3111087"/>
            <a:ext cx="6850399" cy="2850604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>
            <a:off x="3922141" y="4328829"/>
            <a:ext cx="1216048" cy="1740942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408553" y="311108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57389" y="431347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408549" y="4313475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27275" y="43288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cxnSp>
        <p:nvCxnSpPr>
          <p:cNvPr id="53" name="Straight Connector 52"/>
          <p:cNvCxnSpPr>
            <a:stCxn id="49" idx="2"/>
            <a:endCxn id="50" idx="0"/>
          </p:cNvCxnSpPr>
          <p:nvPr/>
        </p:nvCxnSpPr>
        <p:spPr>
          <a:xfrm flipH="1">
            <a:off x="3216504" y="3480419"/>
            <a:ext cx="1337413" cy="833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2"/>
            <a:endCxn id="51" idx="0"/>
          </p:cNvCxnSpPr>
          <p:nvPr/>
        </p:nvCxnSpPr>
        <p:spPr>
          <a:xfrm flipH="1">
            <a:off x="4553913" y="3480419"/>
            <a:ext cx="4" cy="833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9" idx="2"/>
            <a:endCxn id="52" idx="0"/>
          </p:cNvCxnSpPr>
          <p:nvPr/>
        </p:nvCxnSpPr>
        <p:spPr>
          <a:xfrm>
            <a:off x="4553917" y="3480419"/>
            <a:ext cx="1429811" cy="848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68886" y="5369419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827275" y="5369419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408553" y="5382929"/>
            <a:ext cx="2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ε</a:t>
            </a:r>
            <a:endParaRPr lang="en-US"/>
          </a:p>
        </p:txBody>
      </p:sp>
      <p:cxnSp>
        <p:nvCxnSpPr>
          <p:cNvPr id="59" name="Straight Connector 58"/>
          <p:cNvCxnSpPr>
            <a:stCxn id="50" idx="2"/>
            <a:endCxn id="56" idx="0"/>
          </p:cNvCxnSpPr>
          <p:nvPr/>
        </p:nvCxnSpPr>
        <p:spPr>
          <a:xfrm>
            <a:off x="3216504" y="4682807"/>
            <a:ext cx="0" cy="686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1" idx="2"/>
            <a:endCxn id="58" idx="0"/>
          </p:cNvCxnSpPr>
          <p:nvPr/>
        </p:nvCxnSpPr>
        <p:spPr>
          <a:xfrm flipH="1">
            <a:off x="4553466" y="4682807"/>
            <a:ext cx="447" cy="700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2" idx="2"/>
            <a:endCxn id="57" idx="0"/>
          </p:cNvCxnSpPr>
          <p:nvPr/>
        </p:nvCxnSpPr>
        <p:spPr>
          <a:xfrm flipH="1">
            <a:off x="5980247" y="4698161"/>
            <a:ext cx="3481" cy="671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03358" y="6191361"/>
            <a:ext cx="3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</a:t>
            </a:r>
            <a:r>
              <a:rPr lang="en-US" baseline="30000" smtClean="0"/>
              <a:t>2</a:t>
            </a:r>
            <a:endParaRPr lang="en-US" baseline="30000"/>
          </a:p>
        </p:txBody>
      </p:sp>
      <p:sp>
        <p:nvSpPr>
          <p:cNvPr id="63" name="TextBox 62"/>
          <p:cNvSpPr txBox="1"/>
          <p:nvPr/>
        </p:nvSpPr>
        <p:spPr>
          <a:xfrm>
            <a:off x="4300463" y="617785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x=</a:t>
            </a:r>
            <a:r>
              <a:rPr lang="en-US"/>
              <a:t>ε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827275" y="6218381"/>
            <a:ext cx="36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r>
              <a:rPr lang="en-US" baseline="30000" smtClean="0"/>
              <a:t>2</a:t>
            </a:r>
            <a:endParaRPr lang="en-US" baseline="30000"/>
          </a:p>
        </p:txBody>
      </p:sp>
    </p:spTree>
    <p:extLst>
      <p:ext uri="{BB962C8B-B14F-4D97-AF65-F5344CB8AC3E}">
        <p14:creationId xmlns:p14="http://schemas.microsoft.com/office/powerpoint/2010/main" val="337708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23</TotalTime>
  <Words>127</Words>
  <Application>Microsoft Macintosh PowerPoint</Application>
  <PresentationFormat>On-screen Show (4:3)</PresentationFormat>
  <Paragraphs>69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Default Theme</vt:lpstr>
      <vt:lpstr>csc402-ln001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</cp:lastModifiedBy>
  <cp:revision>4</cp:revision>
  <dcterms:created xsi:type="dcterms:W3CDTF">2013-02-19T19:53:55Z</dcterms:created>
  <dcterms:modified xsi:type="dcterms:W3CDTF">2013-02-19T20:17:36Z</dcterms:modified>
</cp:coreProperties>
</file>