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50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33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5CFDFC-E021-4EBC-B3A5-B376023E79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2/ref/class-based-views/base/#django.views.generic.base.TemplateView" TargetMode="External"/><Relationship Id="rId2" Type="http://schemas.openxmlformats.org/officeDocument/2006/relationships/hyperlink" Target="https://docs.djangoproject.com/en/4.2/topics/class-based-vie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2/ref/class-based-views/base/#django.views.generic.base.Redirect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82" y="2816544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base views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base views</a:t>
            </a:r>
          </a:p>
        </p:txBody>
      </p:sp>
    </p:spTree>
    <p:extLst>
      <p:ext uri="{BB962C8B-B14F-4D97-AF65-F5344CB8AC3E}">
        <p14:creationId xmlns:p14="http://schemas.microsoft.com/office/powerpoint/2010/main" val="3464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13" y="4120688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Template View</a:t>
            </a:r>
          </a:p>
        </p:txBody>
      </p:sp>
    </p:spTree>
    <p:extLst>
      <p:ext uri="{BB962C8B-B14F-4D97-AF65-F5344CB8AC3E}">
        <p14:creationId xmlns:p14="http://schemas.microsoft.com/office/powerpoint/2010/main" val="16555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F87F-9CBE-1B45-F439-73ED31B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Template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5D4F-0833-44EB-7584-C8C5E53C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show index.html with function and class based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Django doc use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See parents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https://docs.djangoproject.com/en/4.2/topics/class-based-views/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https://docs.djangoproject.com/en/4.2/ref/class-based-views/base/#django.views.generic.base.TemplateView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15" y="4120688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Redirect View</a:t>
            </a:r>
          </a:p>
        </p:txBody>
      </p:sp>
    </p:spTree>
    <p:extLst>
      <p:ext uri="{BB962C8B-B14F-4D97-AF65-F5344CB8AC3E}">
        <p14:creationId xmlns:p14="http://schemas.microsoft.com/office/powerpoint/2010/main" val="17515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27A5-BACA-0649-674B-92242708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Redirect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78AD-8EB6-500E-7C05-DD5128D1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https://docs.djangoproject.com/en/4.2/ref/class-based-views/base/#django.views.generic.base.RedirectView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A482-C7CC-80C8-0E55-1F18B01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5019177"/>
            <a:ext cx="8534400" cy="1507067"/>
          </a:xfrm>
        </p:spPr>
        <p:txBody>
          <a:bodyPr/>
          <a:lstStyle/>
          <a:p>
            <a:r>
              <a:rPr lang="en-US" dirty="0"/>
              <a:t>Class bases views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C4DCA-2271-E2FF-528A-65242946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8" y="523412"/>
            <a:ext cx="8910734" cy="4657649"/>
          </a:xfrm>
        </p:spPr>
      </p:pic>
    </p:spTree>
    <p:extLst>
      <p:ext uri="{BB962C8B-B14F-4D97-AF65-F5344CB8AC3E}">
        <p14:creationId xmlns:p14="http://schemas.microsoft.com/office/powerpoint/2010/main" val="273921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5D6-2A96-67FD-3226-7D6B0A31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B5F6-F3FD-89D9-6BA3-61565C2D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53E99-B3D2-AD88-9EE1-2146816C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61212"/>
            <a:ext cx="10646467" cy="6419505"/>
          </a:xfrm>
        </p:spPr>
      </p:pic>
    </p:spTree>
    <p:extLst>
      <p:ext uri="{BB962C8B-B14F-4D97-AF65-F5344CB8AC3E}">
        <p14:creationId xmlns:p14="http://schemas.microsoft.com/office/powerpoint/2010/main" val="42032478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111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Class base views vs function base views</vt:lpstr>
      <vt:lpstr>Template View</vt:lpstr>
      <vt:lpstr>Template View</vt:lpstr>
      <vt:lpstr>Redirect View</vt:lpstr>
      <vt:lpstr>Redirect View</vt:lpstr>
      <vt:lpstr>Class bases views flowchart</vt:lpstr>
      <vt:lpstr>List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Ghazaleh Ranjbaran</dc:creator>
  <cp:lastModifiedBy>Ghazaleh Ranjbaran</cp:lastModifiedBy>
  <cp:revision>2</cp:revision>
  <dcterms:created xsi:type="dcterms:W3CDTF">2024-07-01T08:47:39Z</dcterms:created>
  <dcterms:modified xsi:type="dcterms:W3CDTF">2024-07-01T12:21:40Z</dcterms:modified>
</cp:coreProperties>
</file>