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65" r:id="rId3"/>
    <p:sldId id="266" r:id="rId4"/>
    <p:sldId id="259" r:id="rId5"/>
    <p:sldId id="257" r:id="rId6"/>
    <p:sldId id="260" r:id="rId7"/>
    <p:sldId id="258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hazaleh Ranjbaran" initials="GR" lastIdx="1" clrIdx="0">
    <p:extLst>
      <p:ext uri="{19B8F6BF-5375-455C-9EA6-DF929625EA0E}">
        <p15:presenceInfo xmlns:p15="http://schemas.microsoft.com/office/powerpoint/2012/main" userId="005ae88368980e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02T17:10:37.270" idx="1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8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5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50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92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333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0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3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0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0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4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7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5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FDFC-E021-4EBC-B3A5-B376023E799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5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5CFDFC-E021-4EBC-B3A5-B376023E799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4CCCD8F-F8B5-4A3A-A877-03C66AC79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48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  <p:sldLayoutId id="2147484118" r:id="rId14"/>
    <p:sldLayoutId id="2147484119" r:id="rId15"/>
    <p:sldLayoutId id="2147484120" r:id="rId16"/>
    <p:sldLayoutId id="21474841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2/ref/class-based-views/mixins-single-object/#django.views.generic.detail.SingleObjectMixin" TargetMode="External"/><Relationship Id="rId2" Type="http://schemas.openxmlformats.org/officeDocument/2006/relationships/hyperlink" Target="https://docs.djangoproject.com/en/4.2/ref/class-based-views/generic-display/#generic-display-view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2/topics/class-based-views/generic-edit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2/ref/class-based-views/generic-editing/#django.views.generic.edit.CreateVie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2/ref/class-based-views/generic-editing/#django.views.generic.edit.UpdateVie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docs.djangoproject.com/en/4.2/ref/class-based-views/generic-editing/#django.views.generic.edit.DeleteVie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5.0/topics/class-based-views/intr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2/ref/class-based-views/base/#django.views.generic.base.TemplateView" TargetMode="External"/><Relationship Id="rId2" Type="http://schemas.openxmlformats.org/officeDocument/2006/relationships/hyperlink" Target="https://docs.djangoproject.com/en/4.2/topics/class-based-view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2/ref/class-based-views/base/#django.views.generic.base.RedirectVie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2/ref/class-based-views/generic-display/#django.views.generic.list.ListView" TargetMode="External"/><Relationship Id="rId2" Type="http://schemas.openxmlformats.org/officeDocument/2006/relationships/hyperlink" Target="https://docs.djangoproject.com/en/4.2/topics/class-based-views/int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jangoproject.com/en/4.2/ref/class-based-views/mixins-multiple-object/#django.views.generic.list.MultipleObjectMix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3E30-4B22-6B52-3F48-A5C874B81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882" y="2816544"/>
            <a:ext cx="7772400" cy="146304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base views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function base views</a:t>
            </a:r>
          </a:p>
        </p:txBody>
      </p:sp>
    </p:spTree>
    <p:extLst>
      <p:ext uri="{BB962C8B-B14F-4D97-AF65-F5344CB8AC3E}">
        <p14:creationId xmlns:p14="http://schemas.microsoft.com/office/powerpoint/2010/main" val="34646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53E99-B3D2-AD88-9EE1-2146816CE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" y="261212"/>
            <a:ext cx="10646467" cy="6419505"/>
          </a:xfrm>
        </p:spPr>
      </p:pic>
    </p:spTree>
    <p:extLst>
      <p:ext uri="{BB962C8B-B14F-4D97-AF65-F5344CB8AC3E}">
        <p14:creationId xmlns:p14="http://schemas.microsoft.com/office/powerpoint/2010/main" val="420324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1D7F-47C9-25E2-4FE3-841F4C91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dETAIL</a:t>
            </a:r>
            <a:r>
              <a:rPr lang="en-US" dirty="0"/>
              <a:t> </a:t>
            </a:r>
            <a:r>
              <a:rPr lang="en-US" dirty="0" err="1"/>
              <a:t>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42A4-C9FE-8647-CB5B-21E5E5180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https://docs.djangoproject.com/en/4.2/ref/class-based-views/generic-display/#generic-display-views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https://docs.djangoproject.com/en/4.2/ref/class-based-views/mixins-single-object/#django.views.generic.detail.SingleObjectMixin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0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0604-DF10-9798-49DA-7329CEAB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E9B6-15BA-3B09-4B1A-EA1770433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https://docs.djangoproject.com/en/4.2/ref/class-based-views/generic-editing/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https://docs.djangoproject.com/en/4.2/topics/class-based-views/generic-editing/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7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1314-6C9D-70A6-BDC2-EDE62BA7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C83A5-5EB5-7A90-8999-531F54D5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https://docs.djangoproject.com/en/4.2/ref/class-based-views/generic-editing/#django.views.generic.edit.CreateView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3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A15A-FEFE-1339-7D21-EC792BBF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131D-7134-B91F-153E-5C2F549C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https://docs.djangoproject.com/en/4.2/ref/class-based-views/generic-editing/#django.views.generic.edit.UpdateView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8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FDCD-F5A7-D97D-9183-936A7E28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7B26-4EEE-8269-6AC4-A38A237E3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https://docs.djangoproject.com/en/4.2/ref/class-based-views/generic-editing/#django.views.generic.edit.DeleteView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8B76-F1DF-F313-D7CA-ACAEDA02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</a:t>
            </a:r>
            <a:r>
              <a:rPr lang="en-US" dirty="0" err="1"/>
              <a:t>contrib</a:t>
            </a:r>
            <a:r>
              <a:rPr lang="en-US" dirty="0"/>
              <a:t> auth </a:t>
            </a:r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315F-6014-4362-87F2-0248F27D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7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7AAB-22E9-6D75-DF0E-D42E08ED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required </a:t>
            </a:r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7B110-6431-9464-E7BE-84AC299AA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0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BA3E-C747-8790-28A9-D31783C7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form </a:t>
            </a:r>
            <a:r>
              <a:rPr lang="en-US" dirty="0">
                <a:solidFill>
                  <a:srgbClr val="FF0000"/>
                </a:solidFill>
              </a:rPr>
              <a:t>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BE5C-F80F-4ECD-5B7C-D6A62715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https://docs.djangoproject.com/en/4.2/topics/class-based-views/intro/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Implement </a:t>
            </a:r>
          </a:p>
          <a:p>
            <a:r>
              <a:rPr lang="en-US" dirty="0"/>
              <a:t>Get, post, put, patch, delete </a:t>
            </a:r>
          </a:p>
          <a:p>
            <a:r>
              <a:rPr lang="en-US" dirty="0"/>
              <a:t>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5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4AF3-82CF-F83F-D433-B5624414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3C51-E72A-08FA-9DDA-80F477E55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1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3E30-4B22-6B52-3F48-A5C874B81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813" y="4120688"/>
            <a:ext cx="7772400" cy="146304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Template View</a:t>
            </a:r>
          </a:p>
        </p:txBody>
      </p:sp>
    </p:spTree>
    <p:extLst>
      <p:ext uri="{BB962C8B-B14F-4D97-AF65-F5344CB8AC3E}">
        <p14:creationId xmlns:p14="http://schemas.microsoft.com/office/powerpoint/2010/main" val="165554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F87F-9CBE-1B45-F439-73ED31B3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Template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05D4F-0833-44EB-7584-C8C5E53CB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show index.html with function and class based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Django doc use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templateview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See parents of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templateview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https://docs.djangoproject.com/en/4.2/topics/class-based-views/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https://docs.djangoproject.com/en/4.2/ref/class-based-views/base/#django.views.generic.base.TemplateView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2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3E30-4B22-6B52-3F48-A5C874B81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715" y="4120688"/>
            <a:ext cx="7772400" cy="146304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Redirect View</a:t>
            </a:r>
          </a:p>
        </p:txBody>
      </p:sp>
    </p:spTree>
    <p:extLst>
      <p:ext uri="{BB962C8B-B14F-4D97-AF65-F5344CB8AC3E}">
        <p14:creationId xmlns:p14="http://schemas.microsoft.com/office/powerpoint/2010/main" val="175154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27A5-BACA-0649-674B-92242708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Redirect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78AD-8EB6-500E-7C05-DD5128D11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https://docs.djangoproject.com/en/4.2/ref/class-based-views/base/#django.views.generic.base.RedirectView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4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A482-C7CC-80C8-0E55-1F18B014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5019177"/>
            <a:ext cx="8534400" cy="1507067"/>
          </a:xfrm>
        </p:spPr>
        <p:txBody>
          <a:bodyPr/>
          <a:lstStyle/>
          <a:p>
            <a:r>
              <a:rPr lang="en-US" dirty="0"/>
              <a:t>Class bases views 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FC4DCA-2271-E2FF-528A-65242946E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48" y="523412"/>
            <a:ext cx="8910734" cy="4657649"/>
          </a:xfrm>
        </p:spPr>
      </p:pic>
    </p:spTree>
    <p:extLst>
      <p:ext uri="{BB962C8B-B14F-4D97-AF65-F5344CB8AC3E}">
        <p14:creationId xmlns:p14="http://schemas.microsoft.com/office/powerpoint/2010/main" val="273921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05D6-2A96-67FD-3226-7D6B0A31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7B5F6-F3FD-89D9-6BA3-61565C2D1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https://docs.djangoproject.com/en/4.2/topics/class-based-views/intro/</a:t>
            </a:r>
            <a:endParaRPr lang="en-US" dirty="0"/>
          </a:p>
          <a:p>
            <a:r>
              <a:rPr lang="en-US" dirty="0">
                <a:hlinkClick r:id="rId3"/>
              </a:rPr>
              <a:t>https://docs.djangoproject.com/en/4.2/ref/class-based-views/generic-display/#django.views.generic.list.ListView</a:t>
            </a:r>
            <a:endParaRPr lang="en-US" dirty="0"/>
          </a:p>
          <a:p>
            <a:r>
              <a:rPr lang="en-US" dirty="0">
                <a:hlinkClick r:id="rId4"/>
              </a:rPr>
              <a:t>https://docs.djangoproject.com/en/4.2/ref/class-based-views/mixins-multiple-object/#django.views.generic.list.MultipleObjectMixin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610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876</TotalTime>
  <Words>398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Century Gothic</vt:lpstr>
      <vt:lpstr>Wingdings 3</vt:lpstr>
      <vt:lpstr>Slice</vt:lpstr>
      <vt:lpstr>Class base views vs function base views</vt:lpstr>
      <vt:lpstr>Inherit form View </vt:lpstr>
      <vt:lpstr>Generics view</vt:lpstr>
      <vt:lpstr>Template View</vt:lpstr>
      <vt:lpstr>Template View</vt:lpstr>
      <vt:lpstr>Redirect View</vt:lpstr>
      <vt:lpstr>Redirect View</vt:lpstr>
      <vt:lpstr>Class bases views flowchart</vt:lpstr>
      <vt:lpstr>List View</vt:lpstr>
      <vt:lpstr>PowerPoint Presentation</vt:lpstr>
      <vt:lpstr>dETAIL vIEW</vt:lpstr>
      <vt:lpstr>Form View</vt:lpstr>
      <vt:lpstr>Create view</vt:lpstr>
      <vt:lpstr>Update view </vt:lpstr>
      <vt:lpstr>Delete view</vt:lpstr>
      <vt:lpstr>Django contrib auth mixins</vt:lpstr>
      <vt:lpstr>Login required mixin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Ghazaleh Ranjbaran</dc:creator>
  <cp:lastModifiedBy>Ghazaleh Ranjbaran</cp:lastModifiedBy>
  <cp:revision>3</cp:revision>
  <dcterms:created xsi:type="dcterms:W3CDTF">2024-07-01T08:47:39Z</dcterms:created>
  <dcterms:modified xsi:type="dcterms:W3CDTF">2024-07-02T17:38:09Z</dcterms:modified>
</cp:coreProperties>
</file>