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71" r:id="rId6"/>
    <p:sldId id="263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3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5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1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0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93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0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0CD045-C8C2-4235-B855-1C55B3C95BC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9F58CA-5BFA-4744-A9C4-1F1CCE5A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azala786786/CNN" TargetMode="External"/><Relationship Id="rId2" Type="http://schemas.openxmlformats.org/officeDocument/2006/relationships/hyperlink" Target="mailto:ghazalaanjum13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546323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Colonna MT" panose="04020805060202030203" pitchFamily="82" charset="0"/>
              </a:rPr>
              <a:t>Computer Vision </a:t>
            </a:r>
            <a:r>
              <a:rPr lang="en-US" sz="4800" b="1" dirty="0" smtClean="0">
                <a:latin typeface="Colonna MT" panose="04020805060202030203" pitchFamily="82" charset="0"/>
              </a:rPr>
              <a:t>Module    </a:t>
            </a:r>
            <a:br>
              <a:rPr lang="en-US" sz="4800" b="1" dirty="0" smtClean="0">
                <a:latin typeface="Colonna MT" panose="04020805060202030203" pitchFamily="82" charset="0"/>
              </a:rPr>
            </a:br>
            <a:r>
              <a:rPr lang="en-US" sz="4800" b="1" dirty="0">
                <a:latin typeface="Colonna MT" panose="04020805060202030203" pitchFamily="82" charset="0"/>
              </a:rPr>
              <a:t> </a:t>
            </a:r>
            <a:r>
              <a:rPr lang="en-US" sz="4800" b="1" dirty="0" smtClean="0">
                <a:latin typeface="Colonna MT" panose="04020805060202030203" pitchFamily="82" charset="0"/>
              </a:rPr>
              <a:t>             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82602"/>
            <a:ext cx="6815669" cy="934433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Presentation Outline for </a:t>
            </a:r>
            <a:r>
              <a:rPr lang="en-US" sz="2800" dirty="0">
                <a:latin typeface="Colonna MT" panose="04020805060202030203" pitchFamily="82" charset="0"/>
              </a:rPr>
              <a:t>Image Data Extraction from Real-Time Traffic Accident Videos</a:t>
            </a:r>
            <a:endParaRPr lang="en-US" sz="2800" b="1" dirty="0">
              <a:ln/>
              <a:solidFill>
                <a:schemeClr val="accent3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</a:t>
            </a:r>
            <a:r>
              <a:rPr lang="en-US" dirty="0"/>
              <a:t>: Image Data Extraction from Real-Time Traffic Accident </a:t>
            </a:r>
            <a:r>
              <a:rPr lang="en-US" dirty="0" smtClean="0"/>
              <a:t>Video</a:t>
            </a:r>
          </a:p>
          <a:p>
            <a:r>
              <a:rPr lang="en-US" b="1" dirty="0" smtClean="0"/>
              <a:t>Member Name: Ghazala</a:t>
            </a:r>
            <a:endParaRPr lang="en-US" dirty="0"/>
          </a:p>
          <a:p>
            <a:r>
              <a:rPr lang="en-US" b="1" dirty="0" smtClean="0"/>
              <a:t>Email Addresses: </a:t>
            </a:r>
            <a:r>
              <a:rPr lang="en-US" b="1" dirty="0" smtClean="0">
                <a:solidFill>
                  <a:srgbClr val="ACC737"/>
                </a:solidFill>
                <a:hlinkClick r:id="rId2"/>
              </a:rPr>
              <a:t>ghazalaanjum137@gmail.com</a:t>
            </a:r>
            <a:r>
              <a:rPr lang="en-US" b="1" dirty="0" smtClean="0">
                <a:solidFill>
                  <a:srgbClr val="ACC737"/>
                </a:solidFill>
              </a:rPr>
              <a:t>,</a:t>
            </a:r>
          </a:p>
          <a:p>
            <a:r>
              <a:rPr lang="en-US" b="1" dirty="0" smtClean="0"/>
              <a:t>GitHub </a:t>
            </a:r>
            <a:r>
              <a:rPr lang="en-US" b="1" dirty="0"/>
              <a:t>Profile </a:t>
            </a:r>
            <a:r>
              <a:rPr lang="en-US" b="1" err="1"/>
              <a:t>Link</a:t>
            </a:r>
            <a:r>
              <a:rPr lang="en-US" b="1" smtClean="0"/>
              <a:t>: </a:t>
            </a:r>
            <a:r>
              <a:rPr lang="en-US" b="1" smtClean="0">
                <a:hlinkClick r:id="rId3"/>
              </a:rPr>
              <a:t>https</a:t>
            </a:r>
            <a:r>
              <a:rPr lang="en-US" b="1">
                <a:hlinkClick r:id="rId3"/>
              </a:rPr>
              <a:t>://</a:t>
            </a:r>
            <a:r>
              <a:rPr lang="en-US" b="1" smtClean="0">
                <a:hlinkClick r:id="rId3"/>
              </a:rPr>
              <a:t>github.com/ghazala786786/CNN</a:t>
            </a:r>
            <a:endParaRPr lang="en-US" b="1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Summary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focuses on extracting and processing image data from traffic accident videos to enable accident detection and analysis.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transform live or recorded video streams into labeled image datasets, which will facilitate training machine learning models.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tasks include frame extraction, image pre-processing, and data annotation to create a comprehensive dataset for accident detection and severity classification.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</a:t>
            </a:r>
            <a:r>
              <a:rPr lang="en-US" dirty="0"/>
              <a:t>: To analyze road accident videos to detect and classify incidents using machine learning techniques.</a:t>
            </a:r>
          </a:p>
          <a:p>
            <a:r>
              <a:rPr lang="en-US" b="1" dirty="0"/>
              <a:t>Dataset</a:t>
            </a:r>
            <a:r>
              <a:rPr lang="en-US" dirty="0"/>
              <a:t>: Use the video of the accident between two cars as the primary data source.</a:t>
            </a:r>
          </a:p>
          <a:p>
            <a:r>
              <a:rPr lang="en-US" b="1" dirty="0"/>
              <a:t>Key Tasks</a:t>
            </a:r>
            <a:r>
              <a:rPr lang="en-US" dirty="0"/>
              <a:t>: Frame extraction, image processing, and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141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Source</a:t>
            </a:r>
            <a:r>
              <a:rPr lang="en-US" dirty="0"/>
              <a:t>: Road accident video (uploaded video).</a:t>
            </a:r>
          </a:p>
          <a:p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Duration: </a:t>
            </a:r>
            <a:r>
              <a:rPr lang="en-US" dirty="0" smtClean="0"/>
              <a:t>1:26 </a:t>
            </a:r>
            <a:endParaRPr lang="en-US" dirty="0"/>
          </a:p>
          <a:p>
            <a:pPr lvl="1"/>
            <a:r>
              <a:rPr lang="en-US" dirty="0"/>
              <a:t>Resolution: 1920x1080 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Number of frames: </a:t>
            </a:r>
            <a:r>
              <a:rPr lang="en-US" dirty="0" smtClean="0"/>
              <a:t>30 FPS.</a:t>
            </a:r>
            <a:endParaRPr lang="en-US" dirty="0"/>
          </a:p>
          <a:p>
            <a:r>
              <a:rPr lang="en-US" b="1" dirty="0"/>
              <a:t>Data Division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Training Set</a:t>
            </a:r>
            <a:r>
              <a:rPr lang="en-US" dirty="0"/>
              <a:t>: 70% of frames extracted.</a:t>
            </a:r>
          </a:p>
          <a:p>
            <a:pPr lvl="1"/>
            <a:r>
              <a:rPr lang="en-US" b="1" dirty="0"/>
              <a:t>Validation Set</a:t>
            </a:r>
            <a:r>
              <a:rPr lang="en-US" dirty="0"/>
              <a:t>: 15% of frames extracted.</a:t>
            </a:r>
          </a:p>
          <a:p>
            <a:pPr lvl="1"/>
            <a:r>
              <a:rPr lang="en-US" b="1" dirty="0"/>
              <a:t>Test Set</a:t>
            </a:r>
            <a:r>
              <a:rPr lang="en-US" dirty="0"/>
              <a:t>: 15% of frames extracted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0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5470"/>
            <a:ext cx="9601195" cy="396669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Article 1</a:t>
            </a:r>
            <a:r>
              <a:rPr lang="en-US" dirty="0"/>
              <a:t>: "A Survey on Traffic Accident Detection Using Machine Learning" (2022)</a:t>
            </a:r>
          </a:p>
          <a:p>
            <a:pPr lvl="1"/>
            <a:r>
              <a:rPr lang="en-US" b="1" dirty="0"/>
              <a:t>Key Findings</a:t>
            </a:r>
            <a:r>
              <a:rPr lang="en-US" dirty="0"/>
              <a:t>: Discusses various ML models (e.g., SVM, CNN) for accident detection.</a:t>
            </a:r>
          </a:p>
          <a:p>
            <a:pPr lvl="1"/>
            <a:r>
              <a:rPr lang="en-US" b="1" dirty="0"/>
              <a:t>Data Used</a:t>
            </a:r>
            <a:r>
              <a:rPr lang="en-US" dirty="0"/>
              <a:t>: Video datasets with annotations.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Reports an accuracy of </a:t>
            </a:r>
            <a:r>
              <a:rPr lang="en-US" b="1" dirty="0"/>
              <a:t>85%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High accuracy, diverse applications in real-time systems.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Performance heavily reliant on data quality and quantity.</a:t>
            </a:r>
          </a:p>
          <a:p>
            <a:r>
              <a:rPr lang="en-US" b="1" dirty="0"/>
              <a:t>Article 2</a:t>
            </a:r>
            <a:r>
              <a:rPr lang="en-US" dirty="0"/>
              <a:t>: "Deep Learning Techniques for Accident Analysis" (2023)</a:t>
            </a:r>
          </a:p>
          <a:p>
            <a:pPr lvl="1"/>
            <a:r>
              <a:rPr lang="en-US" b="1" dirty="0"/>
              <a:t>Key Findings</a:t>
            </a:r>
            <a:r>
              <a:rPr lang="en-US" dirty="0"/>
              <a:t>: Focuses on CNN models for image classification tasks related to accidents.</a:t>
            </a:r>
          </a:p>
          <a:p>
            <a:pPr lvl="1"/>
            <a:r>
              <a:rPr lang="en-US" b="1" dirty="0"/>
              <a:t>Data Used</a:t>
            </a:r>
            <a:r>
              <a:rPr lang="en-US" dirty="0"/>
              <a:t>: Real-time video feeds from traffic cameras.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Achieves up to </a:t>
            </a:r>
            <a:r>
              <a:rPr lang="en-US" b="1" dirty="0"/>
              <a:t>90%</a:t>
            </a:r>
            <a:r>
              <a:rPr lang="en-US" dirty="0"/>
              <a:t> accuracy.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Robust and adaptable to different environments.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Requires significant computational resources and extensive training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Selection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Convolutional Neural Networks (CNN)</a:t>
            </a:r>
            <a:r>
              <a:rPr lang="en-US" dirty="0"/>
              <a:t> for image classification.</a:t>
            </a:r>
          </a:p>
          <a:p>
            <a:pPr lvl="1"/>
            <a:r>
              <a:rPr lang="en-US" b="1" dirty="0"/>
              <a:t>Recurrent Neural Networks (RNN)</a:t>
            </a:r>
            <a:r>
              <a:rPr lang="en-US" dirty="0"/>
              <a:t> for time-series analysis (if applicable).</a:t>
            </a:r>
          </a:p>
          <a:p>
            <a:r>
              <a:rPr lang="en-US" b="1" dirty="0"/>
              <a:t>Architecture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Include a diagram of the model architecture (e.g., layers, activation functions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66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230</TotalTime>
  <Words>157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Colonna MT</vt:lpstr>
      <vt:lpstr>Garamond</vt:lpstr>
      <vt:lpstr>Organic</vt:lpstr>
      <vt:lpstr>Computer Vision Module                    Project </vt:lpstr>
      <vt:lpstr>PowerPoint Presentation</vt:lpstr>
      <vt:lpstr>Project Summary </vt:lpstr>
      <vt:lpstr>Project Overview</vt:lpstr>
      <vt:lpstr>Dataset Description</vt:lpstr>
      <vt:lpstr>Literature Review</vt:lpstr>
      <vt:lpstr> Methodology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Module Project</dc:title>
  <dc:creator>Ghazala</dc:creator>
  <cp:lastModifiedBy>Ghazala</cp:lastModifiedBy>
  <cp:revision>11</cp:revision>
  <dcterms:created xsi:type="dcterms:W3CDTF">2024-10-24T12:26:05Z</dcterms:created>
  <dcterms:modified xsi:type="dcterms:W3CDTF">2024-11-06T05:56:42Z</dcterms:modified>
</cp:coreProperties>
</file>