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400682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159598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54714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366868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321362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07CE7C2-D02B-4BD1-BD9B-9A7FDD708546}" type="datetimeFigureOut">
              <a:rPr lang="fr-FR" smtClean="0"/>
              <a:t>22/12/2020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412085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07CE7C2-D02B-4BD1-BD9B-9A7FDD708546}" type="datetimeFigureOut">
              <a:rPr lang="fr-FR" smtClean="0"/>
              <a:t>22/12/2020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155394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07CE7C2-D02B-4BD1-BD9B-9A7FDD708546}" type="datetimeFigureOut">
              <a:rPr lang="fr-FR" smtClean="0"/>
              <a:t>22/12/2020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154480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07CE7C2-D02B-4BD1-BD9B-9A7FDD708546}" type="datetimeFigureOut">
              <a:rPr lang="fr-FR" smtClean="0"/>
              <a:t>22/12/2020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28393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07CE7C2-D02B-4BD1-BD9B-9A7FDD708546}" type="datetimeFigureOut">
              <a:rPr lang="fr-FR" smtClean="0"/>
              <a:t>22/12/2020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341777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07CE7C2-D02B-4BD1-BD9B-9A7FDD708546}" type="datetimeFigureOut">
              <a:rPr lang="fr-FR" smtClean="0"/>
              <a:t>22/12/2020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B8DE5B-580F-4D06-B7C4-2E5646A9CF48}" type="slidenum">
              <a:rPr lang="fr-FR" smtClean="0"/>
              <a:t>‹N°›</a:t>
            </a:fld>
            <a:endParaRPr lang="fr-FR"/>
          </a:p>
        </p:txBody>
      </p:sp>
    </p:spTree>
    <p:extLst>
      <p:ext uri="{BB962C8B-B14F-4D97-AF65-F5344CB8AC3E}">
        <p14:creationId xmlns:p14="http://schemas.microsoft.com/office/powerpoint/2010/main" val="414369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CE7C2-D02B-4BD1-BD9B-9A7FDD708546}" type="datetimeFigureOut">
              <a:rPr lang="fr-FR" smtClean="0"/>
              <a:t>22/12/2020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8DE5B-580F-4D06-B7C4-2E5646A9CF48}" type="slidenum">
              <a:rPr lang="fr-FR" smtClean="0"/>
              <a:t>‹N°›</a:t>
            </a:fld>
            <a:endParaRPr lang="fr-FR"/>
          </a:p>
        </p:txBody>
      </p:sp>
    </p:spTree>
    <p:extLst>
      <p:ext uri="{BB962C8B-B14F-4D97-AF65-F5344CB8AC3E}">
        <p14:creationId xmlns:p14="http://schemas.microsoft.com/office/powerpoint/2010/main" val="323277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rasmussen.edu/degrees/technology/blog/web-development-and-programming-blogs-to-follo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i="1" dirty="0" smtClean="0">
                <a:solidFill>
                  <a:srgbClr val="0F0F19"/>
                </a:solidFill>
                <a:effectLst/>
                <a:latin typeface="inherit"/>
              </a:rPr>
              <a:t>Checkpoint 1</a:t>
            </a:r>
            <a:endParaRPr lang="fr-FR" dirty="0"/>
          </a:p>
        </p:txBody>
      </p:sp>
      <p:sp>
        <p:nvSpPr>
          <p:cNvPr id="3" name="Sous-titre 2"/>
          <p:cNvSpPr>
            <a:spLocks noGrp="1"/>
          </p:cNvSpPr>
          <p:nvPr>
            <p:ph type="subTitle" idx="1"/>
          </p:nvPr>
        </p:nvSpPr>
        <p:spPr/>
        <p:txBody>
          <a:bodyPr>
            <a:normAutofit/>
          </a:bodyPr>
          <a:lstStyle/>
          <a:p>
            <a:r>
              <a:rPr lang="fr-FR" sz="3600" dirty="0" smtClean="0"/>
              <a:t>Fundamentals about web </a:t>
            </a:r>
            <a:r>
              <a:rPr lang="fr-FR" sz="3600" dirty="0" err="1" smtClean="0"/>
              <a:t>development</a:t>
            </a:r>
            <a:endParaRPr lang="fr-FR" sz="3600" dirty="0"/>
          </a:p>
        </p:txBody>
      </p:sp>
    </p:spTree>
    <p:extLst>
      <p:ext uri="{BB962C8B-B14F-4D97-AF65-F5344CB8AC3E}">
        <p14:creationId xmlns:p14="http://schemas.microsoft.com/office/powerpoint/2010/main" val="15133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i="1" dirty="0"/>
              <a:t>How does the web </a:t>
            </a:r>
            <a:r>
              <a:rPr lang="en-US" i="1" dirty="0" smtClean="0"/>
              <a:t>works</a:t>
            </a:r>
            <a:r>
              <a:rPr lang="en-US" dirty="0"/>
              <a:t> </a:t>
            </a:r>
            <a:r>
              <a:rPr lang="en-US" dirty="0" smtClean="0"/>
              <a:t>?</a:t>
            </a:r>
            <a:endParaRPr lang="fr-FR" dirty="0"/>
          </a:p>
        </p:txBody>
      </p:sp>
      <p:sp>
        <p:nvSpPr>
          <p:cNvPr id="8" name="Sous-titre 7"/>
          <p:cNvSpPr>
            <a:spLocks noGrp="1"/>
          </p:cNvSpPr>
          <p:nvPr>
            <p:ph type="subTitle" idx="1"/>
          </p:nvPr>
        </p:nvSpPr>
        <p:spPr/>
        <p:txBody>
          <a:bodyPr>
            <a:normAutofit fontScale="85000" lnSpcReduction="20000"/>
          </a:bodyPr>
          <a:lstStyle/>
          <a:p>
            <a:r>
              <a:rPr lang="en-US" dirty="0"/>
              <a:t>The </a:t>
            </a:r>
            <a:r>
              <a:rPr lang="en-US" b="1" dirty="0"/>
              <a:t>web</a:t>
            </a:r>
            <a:r>
              <a:rPr lang="en-US" dirty="0"/>
              <a:t> browser connects to the </a:t>
            </a:r>
            <a:r>
              <a:rPr lang="en-US" b="1" dirty="0"/>
              <a:t>web</a:t>
            </a:r>
            <a:r>
              <a:rPr lang="en-US" dirty="0"/>
              <a:t> server and sends an HTTP request (via the protocol stack) for the desired </a:t>
            </a:r>
            <a:r>
              <a:rPr lang="en-US" b="1" dirty="0"/>
              <a:t>web</a:t>
            </a:r>
            <a:r>
              <a:rPr lang="en-US" dirty="0"/>
              <a:t> page. The </a:t>
            </a:r>
            <a:r>
              <a:rPr lang="en-US" b="1" dirty="0"/>
              <a:t>web</a:t>
            </a:r>
            <a:r>
              <a:rPr lang="en-US" dirty="0"/>
              <a:t> server receives the request and checks for the desired page. If the page exists, the </a:t>
            </a:r>
            <a:r>
              <a:rPr lang="en-US" b="1" dirty="0"/>
              <a:t>web</a:t>
            </a:r>
            <a:r>
              <a:rPr lang="en-US" dirty="0"/>
              <a:t> server sends it. If the server cannot find the requested page, it will send an HTTP 404 error message.</a:t>
            </a:r>
          </a:p>
          <a:p>
            <a:r>
              <a:rPr lang="en-US" dirty="0"/>
              <a:t/>
            </a:r>
            <a:br>
              <a:rPr lang="en-US" dirty="0"/>
            </a:br>
            <a:endParaRPr lang="fr-FR" dirty="0"/>
          </a:p>
        </p:txBody>
      </p:sp>
    </p:spTree>
    <p:extLst>
      <p:ext uri="{BB962C8B-B14F-4D97-AF65-F5344CB8AC3E}">
        <p14:creationId xmlns:p14="http://schemas.microsoft.com/office/powerpoint/2010/main" val="267390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21724" y="40538"/>
            <a:ext cx="9144000" cy="2387600"/>
          </a:xfrm>
        </p:spPr>
        <p:txBody>
          <a:bodyPr>
            <a:normAutofit/>
          </a:bodyPr>
          <a:lstStyle/>
          <a:p>
            <a:r>
              <a:rPr lang="en-US" i="1" dirty="0"/>
              <a:t>What </a:t>
            </a:r>
            <a:r>
              <a:rPr lang="en-US" dirty="0"/>
              <a:t>do you need</a:t>
            </a:r>
            <a:r>
              <a:rPr lang="en-US" i="1" dirty="0"/>
              <a:t> to be a web developer</a:t>
            </a:r>
            <a:r>
              <a:rPr lang="en-US" i="1" dirty="0" smtClean="0"/>
              <a:t>?</a:t>
            </a:r>
            <a:endParaRPr lang="fr-FR" dirty="0"/>
          </a:p>
        </p:txBody>
      </p:sp>
      <p:sp>
        <p:nvSpPr>
          <p:cNvPr id="3" name="Sous-titre 2"/>
          <p:cNvSpPr>
            <a:spLocks noGrp="1"/>
          </p:cNvSpPr>
          <p:nvPr>
            <p:ph type="subTitle" idx="1"/>
          </p:nvPr>
        </p:nvSpPr>
        <p:spPr>
          <a:xfrm>
            <a:off x="905813" y="2327028"/>
            <a:ext cx="10723809" cy="4048013"/>
          </a:xfrm>
        </p:spPr>
        <p:txBody>
          <a:bodyPr>
            <a:noAutofit/>
          </a:bodyPr>
          <a:lstStyle/>
          <a:p>
            <a:pPr algn="l"/>
            <a:r>
              <a:rPr lang="en-US" sz="1200" b="1" dirty="0"/>
              <a:t>What are some characteristics of a good web developer?</a:t>
            </a:r>
          </a:p>
          <a:p>
            <a:pPr algn="l"/>
            <a:r>
              <a:rPr lang="en-US" sz="1200" dirty="0"/>
              <a:t>There are a few inherent qualities shared by many successful web developers. After speaking with professionals in the industry, we identified a few transferable skills that play a pivotal role in the day-to-day operations of the job.</a:t>
            </a:r>
          </a:p>
          <a:p>
            <a:pPr algn="l"/>
            <a:r>
              <a:rPr lang="en-US" sz="1200" b="1" dirty="0"/>
              <a:t>1. Good communication skills</a:t>
            </a:r>
          </a:p>
          <a:p>
            <a:pPr algn="l"/>
            <a:r>
              <a:rPr lang="en-US" sz="1200" dirty="0"/>
              <a:t>Web developers must work with multiple members of an organization to ensure everyone’s goals are being met through the website. It’s important to maintain open lines of communication and be able to translate technical jargon into layman’s terms for other team members.</a:t>
            </a:r>
          </a:p>
          <a:p>
            <a:pPr algn="l"/>
            <a:r>
              <a:rPr lang="en-US" sz="1200" b="1" dirty="0" smtClean="0"/>
              <a:t>2</a:t>
            </a:r>
            <a:r>
              <a:rPr lang="en-US" sz="1200" b="1" dirty="0"/>
              <a:t>. Love of </a:t>
            </a:r>
            <a:r>
              <a:rPr lang="en-US" sz="1200" b="1" dirty="0" smtClean="0"/>
              <a:t>learning  </a:t>
            </a:r>
            <a:r>
              <a:rPr lang="en-US" sz="1200" dirty="0" smtClean="0"/>
              <a:t>To </a:t>
            </a:r>
            <a:r>
              <a:rPr lang="en-US" sz="1200" dirty="0"/>
              <a:t>make it as a web developer, you’ll need to have a natural curiosity. If you’re the type to scour YouTube and </a:t>
            </a:r>
            <a:r>
              <a:rPr lang="en-US" sz="1200" b="1" dirty="0">
                <a:hlinkClick r:id="rId2"/>
              </a:rPr>
              <a:t>web developer blogs</a:t>
            </a:r>
            <a:r>
              <a:rPr lang="en-US" sz="1200" dirty="0"/>
              <a:t> for tutorials and inspiration, and just can’t wait to jump in and start learning new techniques, you’re on the right track.</a:t>
            </a:r>
          </a:p>
          <a:p>
            <a:pPr algn="l"/>
            <a:r>
              <a:rPr lang="en-US" sz="1200" b="1" dirty="0" smtClean="0"/>
              <a:t>3</a:t>
            </a:r>
            <a:r>
              <a:rPr lang="en-US" sz="1200" b="1" dirty="0"/>
              <a:t>. </a:t>
            </a:r>
            <a:r>
              <a:rPr lang="en-US" sz="1200" b="1" dirty="0" smtClean="0"/>
              <a:t>Patience </a:t>
            </a:r>
            <a:r>
              <a:rPr lang="en-US" sz="1200" dirty="0" smtClean="0"/>
              <a:t>A </a:t>
            </a:r>
            <a:r>
              <a:rPr lang="en-US" sz="1200" dirty="0"/>
              <a:t>website is never fully complete. Often, client work will go back and forth and the smallest details will require tedious </a:t>
            </a:r>
            <a:r>
              <a:rPr lang="en-US" sz="1200" dirty="0" smtClean="0"/>
              <a:t>nurturing</a:t>
            </a:r>
          </a:p>
          <a:p>
            <a:pPr algn="l"/>
            <a:r>
              <a:rPr lang="en-US" sz="1200" b="1" dirty="0" smtClean="0"/>
              <a:t>4</a:t>
            </a:r>
            <a:r>
              <a:rPr lang="en-US" sz="1200" b="1" dirty="0"/>
              <a:t>. </a:t>
            </a:r>
            <a:r>
              <a:rPr lang="en-US" sz="1200" b="1" dirty="0" smtClean="0"/>
              <a:t>Perfectionism </a:t>
            </a:r>
            <a:r>
              <a:rPr lang="en-US" sz="1200" dirty="0" smtClean="0"/>
              <a:t>“</a:t>
            </a:r>
            <a:r>
              <a:rPr lang="en-US" sz="1200" dirty="0"/>
              <a:t>Most web developers I’ve encountered [suffer from] borderline obsessive compulsive disorder when it comes to checking and double-checking their code,” </a:t>
            </a:r>
            <a:endParaRPr lang="en-US" sz="1200" dirty="0" smtClean="0"/>
          </a:p>
          <a:p>
            <a:pPr algn="l"/>
            <a:r>
              <a:rPr lang="en-US" sz="1200" b="1" dirty="0" smtClean="0"/>
              <a:t>What </a:t>
            </a:r>
            <a:r>
              <a:rPr lang="en-US" sz="1200" b="1" dirty="0"/>
              <a:t>web development skills do you need to succeed in the field</a:t>
            </a:r>
            <a:r>
              <a:rPr lang="en-US" sz="1200" b="1" dirty="0" smtClean="0"/>
              <a:t>?  </a:t>
            </a:r>
            <a:r>
              <a:rPr lang="en-US" sz="1200" dirty="0" smtClean="0"/>
              <a:t>Knowing </a:t>
            </a:r>
            <a:r>
              <a:rPr lang="en-US" sz="1200" dirty="0"/>
              <a:t>that you have the natural characteristics of a web developer is a great start, but you won’t find success with those qualities alone. In order to excel in such a technical profession, it’s imperative that you master the hard skills to complement the soft skills</a:t>
            </a:r>
            <a:r>
              <a:rPr lang="en-US" sz="1200" dirty="0" smtClean="0"/>
              <a:t>.</a:t>
            </a:r>
            <a:endParaRPr lang="en-US" sz="1200" dirty="0"/>
          </a:p>
        </p:txBody>
      </p:sp>
    </p:spTree>
    <p:extLst>
      <p:ext uri="{BB962C8B-B14F-4D97-AF65-F5344CB8AC3E}">
        <p14:creationId xmlns:p14="http://schemas.microsoft.com/office/powerpoint/2010/main" val="5470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7481" y="566670"/>
            <a:ext cx="9144000" cy="798490"/>
          </a:xfrm>
        </p:spPr>
        <p:txBody>
          <a:bodyPr>
            <a:normAutofit/>
          </a:bodyPr>
          <a:lstStyle/>
          <a:p>
            <a:r>
              <a:rPr lang="en-US" sz="3200" dirty="0" smtClean="0"/>
              <a:t>What’s the role of a web developer</a:t>
            </a:r>
            <a:endParaRPr lang="fr-FR" sz="3200" dirty="0"/>
          </a:p>
        </p:txBody>
      </p:sp>
      <p:sp>
        <p:nvSpPr>
          <p:cNvPr id="3" name="Sous-titre 2"/>
          <p:cNvSpPr>
            <a:spLocks noGrp="1"/>
          </p:cNvSpPr>
          <p:nvPr>
            <p:ph type="subTitle" idx="1"/>
          </p:nvPr>
        </p:nvSpPr>
        <p:spPr>
          <a:xfrm>
            <a:off x="931572" y="2133846"/>
            <a:ext cx="9144000" cy="1655762"/>
          </a:xfrm>
        </p:spPr>
        <p:txBody>
          <a:bodyPr/>
          <a:lstStyle/>
          <a:p>
            <a:r>
              <a:rPr lang="en-US"/>
              <a:t>A </a:t>
            </a:r>
            <a:r>
              <a:rPr lang="en-US" b="1"/>
              <a:t>Web Developer</a:t>
            </a:r>
            <a:r>
              <a:rPr lang="en-US"/>
              <a:t> is responsible for the coding, </a:t>
            </a:r>
            <a:r>
              <a:rPr lang="en-US" b="1"/>
              <a:t>design</a:t>
            </a:r>
            <a:r>
              <a:rPr lang="en-US"/>
              <a:t> and layout of a </a:t>
            </a:r>
            <a:r>
              <a:rPr lang="en-US" b="1"/>
              <a:t>website</a:t>
            </a:r>
            <a:r>
              <a:rPr lang="en-US"/>
              <a:t> according to a company's specifications. As the </a:t>
            </a:r>
            <a:r>
              <a:rPr lang="en-US" b="1"/>
              <a:t>role</a:t>
            </a:r>
            <a:r>
              <a:rPr lang="en-US"/>
              <a:t> takes into consideration user experience and </a:t>
            </a:r>
            <a:r>
              <a:rPr lang="en-US" b="1"/>
              <a:t>function</a:t>
            </a:r>
            <a:r>
              <a:rPr lang="en-US"/>
              <a:t>, a certain level of both graphic </a:t>
            </a:r>
            <a:r>
              <a:rPr lang="en-US" b="1"/>
              <a:t>design</a:t>
            </a:r>
            <a:r>
              <a:rPr lang="en-US"/>
              <a:t> and computer programming is necessary.</a:t>
            </a:r>
            <a:endParaRPr lang="fr-FR"/>
          </a:p>
        </p:txBody>
      </p:sp>
    </p:spTree>
    <p:extLst>
      <p:ext uri="{BB962C8B-B14F-4D97-AF65-F5344CB8AC3E}">
        <p14:creationId xmlns:p14="http://schemas.microsoft.com/office/powerpoint/2010/main" val="31186778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150</Words>
  <Application>Microsoft Office PowerPoint</Application>
  <PresentationFormat>Grand écran</PresentationFormat>
  <Paragraphs>16</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inherit</vt:lpstr>
      <vt:lpstr>Thème Office</vt:lpstr>
      <vt:lpstr>Checkpoint 1</vt:lpstr>
      <vt:lpstr>How does the web works ?</vt:lpstr>
      <vt:lpstr>What do you need to be a web developer?</vt:lpstr>
      <vt:lpstr>What’s the role of a web developer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1</dc:title>
  <dc:creator>user</dc:creator>
  <cp:lastModifiedBy>user</cp:lastModifiedBy>
  <cp:revision>3</cp:revision>
  <dcterms:created xsi:type="dcterms:W3CDTF">2020-12-22T11:34:25Z</dcterms:created>
  <dcterms:modified xsi:type="dcterms:W3CDTF">2020-12-22T11:41:16Z</dcterms:modified>
</cp:coreProperties>
</file>