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30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C1547-9CA5-36A3-DF0E-A2538C39E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367092-E380-2C47-6807-9E4432FDD4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94825-A3EF-DBB9-E3CE-C27C1B346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8931-ECA1-45D2-A412-B79E4F4301DF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A91D9-0E55-EC71-4B6F-878DBDC77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B8B3E-9C5F-E7E7-C6E7-D1173A619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B267-1AD8-4D78-BC77-BB5D30DA9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9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490C4-70F8-B4D0-69B8-20007A45E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39DC5A-D318-44BE-4615-957F4A00B2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1070D-727D-258E-A40D-AE91C9115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8931-ECA1-45D2-A412-B79E4F4301DF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84A5C-421E-5DF0-9A34-F616AF2C0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45CB4-6543-76C0-1736-D067E4D06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B267-1AD8-4D78-BC77-BB5D30DA9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05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C6614C-34DA-CDB1-EFE0-5CF845554A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73AE75-42D8-359B-9B75-FAC377042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0E868-5B65-B9A6-1955-81BB93A21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8931-ECA1-45D2-A412-B79E4F4301DF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F24E3-54BC-69AF-838B-0609BDD91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1C483-146C-35EE-F244-4C573024B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B267-1AD8-4D78-BC77-BB5D30DA9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54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1A6FD-89AF-BCC1-055E-C95EA74FC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04FF5-1E68-D987-BB19-13AA34F48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D5F8C-0120-F5E9-5A28-AA156B127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8931-ECA1-45D2-A412-B79E4F4301DF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E8EC7-625C-EEEA-F520-574AB80DC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00178-5B73-6600-551B-D525099FC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B267-1AD8-4D78-BC77-BB5D30DA9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18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7EB6-4D3E-FFE4-8ED4-66B08A769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F8B71-805D-994C-3C9E-B6747DCAC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98063-46EF-0337-EEEA-B8EB1A2AB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8931-ECA1-45D2-A412-B79E4F4301DF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441C4-AE08-C575-DC21-5D4B69644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1797A-EAA9-C111-F662-03DB89BFF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B267-1AD8-4D78-BC77-BB5D30DA9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3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A544D-B562-0C26-30A0-0B252CEA7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1FD0F-3BF9-B10A-7D00-17C22741E2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E1E96B-6973-7E5B-439E-F42326108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EB494-7536-14C2-AF9B-CADB84A20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8931-ECA1-45D2-A412-B79E4F4301DF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9FA73A-8AA2-A5D5-2C64-06E2DB1AD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6B9F92-4086-393D-134B-C6F77BF41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B267-1AD8-4D78-BC77-BB5D30DA9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90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35241-AC46-F87D-5946-25F6C15E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FD5A0-338C-B12B-050B-E90BF5D6B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55C034-6CE8-8262-C502-A3838E3CF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9D70E8-559B-F459-3BBA-F7F0F5471F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9F4B8D-570F-AC1E-FF8B-3FD8D55A82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08968A-97EC-BBD0-A2C7-E1A7390ED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8931-ECA1-45D2-A412-B79E4F4301DF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61DDE3-9A43-D312-AECE-5D179DF27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1950DA-CCED-DCC0-B576-C74BB3A8E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B267-1AD8-4D78-BC77-BB5D30DA9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63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462C9-8DF4-9056-AC12-FACEA295E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8E1E7B-E5E5-4134-5767-11069C5E0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8931-ECA1-45D2-A412-B79E4F4301DF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CD594C-192A-B5BD-376D-79A214548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E8F4C2-1269-E16B-9DFA-D40E2DD53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B267-1AD8-4D78-BC77-BB5D30DA9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10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9EB464-9C4A-7659-6BF7-BA78A5174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8931-ECA1-45D2-A412-B79E4F4301DF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635C50-CE14-C505-5516-CA98ECA46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1A59F8-B836-4E7C-AC82-AF195CD92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B267-1AD8-4D78-BC77-BB5D30DA9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13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9BB7E-E874-66A5-CE4F-3C414CD8F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3B7A6-58EB-6113-F3BD-1B4D15E4C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11C8A-6450-4F6F-496A-2E743F2B2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394A16-B6FF-DD88-A795-32B541C4A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8931-ECA1-45D2-A412-B79E4F4301DF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BDA562-556A-F753-541D-170BE177C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5D3B6-A5FC-5232-D1E0-3C8B09142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B267-1AD8-4D78-BC77-BB5D30DA9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47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4D622-B419-7F38-A1CF-8DE3B87AD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3A05E7-E6F1-A447-4897-2876FBB38A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8688D4-71A1-3835-6AEA-5E8DD79B5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366CC-EB04-1884-A238-CA92D3018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8931-ECA1-45D2-A412-B79E4F4301DF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B318AF-7802-0528-763F-3BA60C8FE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BE77C-42F1-59F6-6621-AC3D2BACB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B267-1AD8-4D78-BC77-BB5D30DA9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1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EA7ACA-F6E3-23B0-D49C-9A7C81DB7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4BD83-82BE-78D9-C54D-CEC779D5B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BD3AD-E9FE-205E-E2D2-79B5AD83F2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C8931-ECA1-45D2-A412-B79E4F4301DF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4E707-3DFD-22F7-61A2-4EA13BC9F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6CA94-A92F-228C-CF36-A777967D9B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6B267-1AD8-4D78-BC77-BB5D30DA9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6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5DE4D-5F8D-6A2D-DF2F-DBE23570E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135437"/>
          </a:xfrm>
        </p:spPr>
        <p:txBody>
          <a:bodyPr>
            <a:normAutofit/>
          </a:bodyPr>
          <a:lstStyle/>
          <a:p>
            <a:r>
              <a:rPr lang="fr-FR" dirty="0"/>
              <a:t>Projet </a:t>
            </a:r>
            <a:br>
              <a:rPr lang="fr-FR" dirty="0"/>
            </a:br>
            <a:r>
              <a:rPr lang="fr-FR" dirty="0" err="1"/>
              <a:t>ArtyTab</a:t>
            </a:r>
            <a:br>
              <a:rPr lang="fr-FR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A4E245-89DF-FC45-DBE3-4B88AAD76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108565" flipH="1">
            <a:off x="-2555446" y="7748173"/>
            <a:ext cx="51873" cy="127965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4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A53D5-E236-F144-1A03-9E0A8A4B0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                    Critique de l’existant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BF4E5-C301-43FF-7C1A-50B04894E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0" dirty="0">
                <a:effectLst/>
                <a:latin typeface="Consolas" panose="020B0609020204030204" pitchFamily="49" charset="0"/>
              </a:rPr>
              <a:t>À chaque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célébration,anniversaire,fête</a:t>
            </a:r>
            <a:r>
              <a:rPr lang="fr-FR" b="0" dirty="0">
                <a:effectLst/>
                <a:latin typeface="Consolas" panose="020B0609020204030204" pitchFamily="49" charset="0"/>
              </a:rPr>
              <a:t> ou encore naissance..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C'est toujours la même question se pose quel cadeau choisir ❓ car trouver un cadeau n'est pas toujours facile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>
                <a:effectLst/>
                <a:latin typeface="Consolas" panose="020B0609020204030204" pitchFamily="49" charset="0"/>
              </a:rPr>
              <a:t>Trouvez chez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artytab</a:t>
            </a:r>
            <a:r>
              <a:rPr lang="fr-FR" b="0" dirty="0">
                <a:effectLst/>
                <a:latin typeface="Consolas" panose="020B0609020204030204" pitchFamily="49" charset="0"/>
              </a:rPr>
              <a:t> votre bonheur un cadeau à la fois joli, original et personnalisable.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862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834D9-B595-F38A-C18C-D8DCA6D18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                    Solution Proposée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50E87-65E1-9840-1D4F-67A19FC13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0548" y="2799660"/>
            <a:ext cx="4280452" cy="1772340"/>
          </a:xfrm>
        </p:spPr>
        <p:txBody>
          <a:bodyPr/>
          <a:lstStyle/>
          <a:p>
            <a:r>
              <a:rPr lang="fr-FR" dirty="0"/>
              <a:t>Site </a:t>
            </a:r>
            <a:r>
              <a:rPr lang="fr-FR" dirty="0" err="1"/>
              <a:t>ArtyTab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486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BA3D5-F76F-9ED3-5D06-F58448015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              Les choix Technologiques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2B73B-26E0-FFC4-DCE2-31747DD23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MongoDB</a:t>
            </a:r>
          </a:p>
          <a:p>
            <a:r>
              <a:rPr lang="fr-FR" dirty="0"/>
              <a:t>Express</a:t>
            </a:r>
          </a:p>
          <a:p>
            <a:r>
              <a:rPr lang="fr-FR" dirty="0" err="1"/>
              <a:t>React</a:t>
            </a:r>
            <a:endParaRPr lang="fr-FR" dirty="0"/>
          </a:p>
          <a:p>
            <a:r>
              <a:rPr lang="fr-FR" dirty="0"/>
              <a:t>Node.js</a:t>
            </a:r>
          </a:p>
          <a:p>
            <a:r>
              <a:rPr lang="fr-FR" dirty="0"/>
              <a:t>Bootstrap</a:t>
            </a:r>
          </a:p>
          <a:p>
            <a:r>
              <a:rPr lang="fr-FR" dirty="0"/>
              <a:t>Chakra 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687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9B9F9-025E-6A36-A471-42C954C90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                   Diagramme de Classe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69B39E-BD74-D30B-94DD-36D121BDCD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870" y="1825625"/>
            <a:ext cx="3344259" cy="4351338"/>
          </a:xfrm>
        </p:spPr>
      </p:pic>
    </p:spTree>
    <p:extLst>
      <p:ext uri="{BB962C8B-B14F-4D97-AF65-F5344CB8AC3E}">
        <p14:creationId xmlns:p14="http://schemas.microsoft.com/office/powerpoint/2010/main" val="3520061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3249F-38D6-3A12-8482-4892F0C85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                  Conception Graphique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EA37E0C-D7B6-FF9F-96B6-928EDF7E0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825624"/>
            <a:ext cx="4842669" cy="4842669"/>
          </a:xfrm>
        </p:spPr>
      </p:pic>
    </p:spTree>
    <p:extLst>
      <p:ext uri="{BB962C8B-B14F-4D97-AF65-F5344CB8AC3E}">
        <p14:creationId xmlns:p14="http://schemas.microsoft.com/office/powerpoint/2010/main" val="3621420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81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Theme</vt:lpstr>
      <vt:lpstr>Projet  ArtyTab </vt:lpstr>
      <vt:lpstr>                     Critique de l’existant</vt:lpstr>
      <vt:lpstr>                     Solution Proposée</vt:lpstr>
      <vt:lpstr>               Les choix Technologiques</vt:lpstr>
      <vt:lpstr>                    Diagramme de Classe</vt:lpstr>
      <vt:lpstr>                   Conception Graphique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 ArtyTab </dc:title>
  <dc:creator>Ghazi Hichri</dc:creator>
  <cp:lastModifiedBy>Ghazi Hichri</cp:lastModifiedBy>
  <cp:revision>3</cp:revision>
  <dcterms:created xsi:type="dcterms:W3CDTF">2022-10-06T09:45:06Z</dcterms:created>
  <dcterms:modified xsi:type="dcterms:W3CDTF">2022-11-17T22:35:36Z</dcterms:modified>
</cp:coreProperties>
</file>