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50" r:id="rId6"/>
    <p:sldId id="451" r:id="rId7"/>
    <p:sldId id="452" r:id="rId8"/>
    <p:sldId id="45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BBB"/>
    <a:srgbClr val="8C5896"/>
    <a:srgbClr val="7C6560"/>
    <a:srgbClr val="29282D"/>
    <a:srgbClr val="E288B6"/>
    <a:srgbClr val="D75078"/>
    <a:srgbClr val="B38F6A"/>
    <a:srgbClr val="6667A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70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22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895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4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gomycode.co/checkpoints/34ce2835-45dd-445e-834f-a02d7202abe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12" y="2086252"/>
            <a:ext cx="10315852" cy="994299"/>
          </a:xfrm>
        </p:spPr>
        <p:txBody>
          <a:bodyPr anchor="t" anchorCtr="0">
            <a:normAutofit/>
          </a:bodyPr>
          <a:lstStyle/>
          <a:p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Projet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Fondamentaux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du Web</a:t>
            </a: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00" y="115410"/>
            <a:ext cx="5601810" cy="1677879"/>
          </a:xfrm>
        </p:spPr>
        <p:txBody>
          <a:bodyPr anchor="t" anchorCtr="0">
            <a:normAutofit fontScale="90000"/>
          </a:bodyPr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Question n°1: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</a:b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Comment </a:t>
            </a:r>
            <a:r>
              <a:rPr lang="en-US" b="0" i="1" dirty="0" err="1">
                <a:solidFill>
                  <a:schemeClr val="tx1"/>
                </a:solidFill>
                <a:effectLst/>
                <a:latin typeface="inherit"/>
              </a:rPr>
              <a:t>fonctionne</a:t>
            </a:r>
            <a:r>
              <a:rPr lang="en-US" b="0" i="1" dirty="0">
                <a:solidFill>
                  <a:schemeClr val="tx1"/>
                </a:solidFill>
                <a:effectLst/>
                <a:latin typeface="inherit"/>
              </a:rPr>
              <a:t> le web</a:t>
            </a:r>
            <a:r>
              <a:rPr lang="en-US" b="0" i="0" dirty="0">
                <a:solidFill>
                  <a:schemeClr val="tx1"/>
                </a:solidFill>
                <a:effectLst/>
                <a:latin typeface="inherit"/>
              </a:rPr>
              <a:t> ?</a:t>
            </a:r>
            <a:br>
              <a:rPr lang="en-US" b="0" i="0" dirty="0">
                <a:solidFill>
                  <a:srgbClr val="D9D3CB"/>
                </a:solidFill>
                <a:effectLst/>
                <a:latin typeface="inherit"/>
              </a:rPr>
            </a:b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2CD8C9-C4D0-3F41-216C-58CFE200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7" y="2671762"/>
            <a:ext cx="7487721" cy="3755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366D6-E60E-5C9F-B66D-151118B9D684}"/>
              </a:ext>
            </a:extLst>
          </p:cNvPr>
          <p:cNvSpPr txBox="1"/>
          <p:nvPr/>
        </p:nvSpPr>
        <p:spPr>
          <a:xfrm>
            <a:off x="79901" y="2047858"/>
            <a:ext cx="43888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r>
              <a:rPr lang="fr-FR" dirty="0"/>
              <a:t>le navigateur envoie une requête HTTP au serveur pour lui demander d'envoyer une copie du site web au client . </a:t>
            </a:r>
          </a:p>
          <a:p>
            <a:r>
              <a:rPr lang="fr-FR" dirty="0"/>
              <a:t>Ce message, et les autres données envoyées entre le client et le serveur,</a:t>
            </a:r>
          </a:p>
          <a:p>
            <a:r>
              <a:rPr lang="fr-FR" dirty="0"/>
              <a:t> sont échangés par l'intermédiaire de la connexion internet en utilisant TCP/IP. COMME NOU MENTRER CETTE PHOTO 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0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770486" cy="1917577"/>
          </a:xfrm>
        </p:spPr>
        <p:txBody>
          <a:bodyPr anchor="t" anchorCtr="0"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inherit"/>
              </a:rPr>
              <a:t>question n°2:</a:t>
            </a:r>
            <a:br>
              <a:rPr lang="en-US" b="1" dirty="0">
                <a:solidFill>
                  <a:schemeClr val="tx1"/>
                </a:solidFill>
                <a:latin typeface="inherit"/>
              </a:rPr>
            </a:br>
            <a:r>
              <a:rPr lang="fr-FR" sz="2200" b="0" i="1" dirty="0">
                <a:solidFill>
                  <a:schemeClr val="tx1"/>
                </a:solidFill>
                <a:effectLst/>
                <a:latin typeface="inherit"/>
              </a:rPr>
              <a:t>De quoi</a:t>
            </a:r>
            <a:r>
              <a:rPr lang="fr-FR" sz="2200" b="0" i="0" dirty="0">
                <a:solidFill>
                  <a:schemeClr val="tx1"/>
                </a:solidFill>
                <a:effectLst/>
                <a:latin typeface="inherit"/>
              </a:rPr>
              <a:t> avez-vous besoin </a:t>
            </a:r>
            <a:r>
              <a:rPr lang="fr-FR" sz="2200" b="0" i="1" dirty="0">
                <a:solidFill>
                  <a:schemeClr val="tx1"/>
                </a:solidFill>
                <a:effectLst/>
                <a:latin typeface="inherit"/>
              </a:rPr>
              <a:t>pour être développeur web ?</a:t>
            </a:r>
            <a:br>
              <a:rPr lang="fr-FR" sz="2200" b="0" i="0" dirty="0">
                <a:solidFill>
                  <a:srgbClr val="D9D3CB"/>
                </a:solidFill>
                <a:effectLst/>
                <a:latin typeface="inherit"/>
              </a:rPr>
            </a:br>
            <a:br>
              <a:rPr lang="en-US" sz="2200" b="1" dirty="0">
                <a:solidFill>
                  <a:schemeClr val="tx1"/>
                </a:solidFill>
                <a:latin typeface="inherit"/>
              </a:rPr>
            </a:br>
            <a:endParaRPr lang="en-US" sz="2200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1C10BE-A748-5BB1-DD6F-46C12225D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164" y="154875"/>
            <a:ext cx="2760217" cy="1607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9D5A04-14A4-BB8D-6A8A-C6E3AA9F2E0A}"/>
              </a:ext>
            </a:extLst>
          </p:cNvPr>
          <p:cNvSpPr txBox="1"/>
          <p:nvPr/>
        </p:nvSpPr>
        <p:spPr>
          <a:xfrm>
            <a:off x="204185" y="1917577"/>
            <a:ext cx="621733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Un développeur web est par nature un artiste interactif et créatif.</a:t>
            </a:r>
          </a:p>
          <a:p>
            <a:r>
              <a:rPr lang="fr-FR" sz="1400" dirty="0"/>
              <a:t> C'est quelqu'un qui est animé par un profond désir de créer des choses. </a:t>
            </a:r>
          </a:p>
          <a:p>
            <a:r>
              <a:rPr lang="fr-FR" sz="1400" dirty="0"/>
              <a:t>Le canevas d'un développeur Web est le navigateur Web d'un utilisateur.</a:t>
            </a:r>
          </a:p>
          <a:p>
            <a:r>
              <a:rPr lang="fr-FR" sz="1400" dirty="0"/>
              <a:t>Il nécessite principalement la maîtrise de ces trois langages : HTML, CSS et JavaScript.</a:t>
            </a:r>
          </a:p>
          <a:p>
            <a:r>
              <a:rPr lang="fr-FR" sz="1400" dirty="0"/>
              <a:t>Les développeurs Web ont besoin d'une combinaison de compétences en conception graphique et </a:t>
            </a:r>
          </a:p>
          <a:p>
            <a:r>
              <a:rPr lang="fr-FR" sz="1400" dirty="0"/>
              <a:t>ordinateur technique</a:t>
            </a:r>
          </a:p>
          <a:p>
            <a:r>
              <a:rPr lang="fr-FR" sz="1400" dirty="0"/>
              <a:t> compétences qui leur permettront de créer des conceptions particulières sur des pages Web.</a:t>
            </a:r>
          </a:p>
          <a:p>
            <a:r>
              <a:rPr lang="fr-FR" sz="1400" dirty="0"/>
              <a:t> Non seulement ils doivent être agréables à regarder, mais les sites Web doivent également être </a:t>
            </a:r>
          </a:p>
          <a:p>
            <a:r>
              <a:rPr lang="fr-FR" sz="1400" dirty="0"/>
              <a:t>fonctionnel</a:t>
            </a:r>
          </a:p>
          <a:p>
            <a:r>
              <a:rPr lang="fr-FR" sz="1400" dirty="0"/>
              <a:t> et sécurisé. C'est la responsabilité des développeurs web </a:t>
            </a:r>
          </a:p>
          <a:p>
            <a:r>
              <a:rPr lang="fr-FR" sz="1400" dirty="0"/>
              <a:t>créer</a:t>
            </a:r>
          </a:p>
          <a:p>
            <a:r>
              <a:rPr lang="fr-FR" sz="1400" dirty="0"/>
              <a:t> des sites Web qui répondent aux exigences des employeurs ou des clients.</a:t>
            </a:r>
          </a:p>
          <a:p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D3609A-81C9-8972-8B3E-7CAB35C3DB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706" y="3795014"/>
            <a:ext cx="27336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00"/>
            <a:ext cx="6871317" cy="2317071"/>
          </a:xfrm>
        </p:spPr>
        <p:txBody>
          <a:bodyPr anchor="t" anchorCtr="0">
            <a:normAutofit fontScale="90000"/>
          </a:bodyPr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Question n°3: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</a:br>
            <a:r>
              <a:rPr lang="fr-FR" b="0" i="0" dirty="0">
                <a:solidFill>
                  <a:schemeClr val="tx1"/>
                </a:solidFill>
                <a:effectLst/>
                <a:latin typeface="inherit"/>
              </a:rPr>
              <a:t>Pourquoi avez-vous choisi d'apprendre le développement web ?</a:t>
            </a:r>
            <a:br>
              <a:rPr lang="fr-FR" b="0" i="0" dirty="0">
                <a:solidFill>
                  <a:srgbClr val="D9D3CB"/>
                </a:solidFill>
                <a:effectLst/>
                <a:latin typeface="inherit"/>
              </a:rPr>
            </a:br>
            <a:r>
              <a:rPr lang="fr-FR" b="0" i="0" dirty="0">
                <a:solidFill>
                  <a:srgbClr val="D9D3CB"/>
                </a:solidFill>
                <a:effectLst/>
                <a:latin typeface="inherit"/>
              </a:rPr>
              <a:t> </a:t>
            </a:r>
            <a:br>
              <a:rPr lang="fr-FR" b="0" i="0" dirty="0">
                <a:solidFill>
                  <a:srgbClr val="D9D3CB"/>
                </a:solidFill>
                <a:effectLst/>
                <a:latin typeface="inherit"/>
              </a:rPr>
            </a:b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429EE-D0DD-8311-56F4-97C9CEC0BCFE}"/>
              </a:ext>
            </a:extLst>
          </p:cNvPr>
          <p:cNvSpPr txBox="1"/>
          <p:nvPr/>
        </p:nvSpPr>
        <p:spPr>
          <a:xfrm>
            <a:off x="5557421" y="2765394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03CD6-C5AC-68C7-35CA-97F333635DF8}"/>
              </a:ext>
            </a:extLst>
          </p:cNvPr>
          <p:cNvSpPr txBox="1"/>
          <p:nvPr/>
        </p:nvSpPr>
        <p:spPr>
          <a:xfrm>
            <a:off x="195309" y="3151573"/>
            <a:ext cx="5900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  <a:p>
            <a:r>
              <a:rPr lang="fr-FR"/>
              <a:t>Apprendre de développement web et ses langages de programmation permet aujourd’hui d’ouvrir de nombreuses portes d’opportunités professionnelles.</a:t>
            </a:r>
          </a:p>
          <a:p>
            <a:endParaRPr lang="fr-FR"/>
          </a:p>
          <a:p>
            <a:r>
              <a:rPr lang="fr-FR"/>
              <a:t>Ainsi être capable de développer et d’innover, cela peut être enrichissant sur mon plan personnel </a:t>
            </a:r>
          </a:p>
          <a:p>
            <a:endParaRPr lang="fr-FR"/>
          </a:p>
          <a:p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FB3DFA-0676-A0B2-20DC-96A25F024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0" y="3607051"/>
            <a:ext cx="3613106" cy="16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8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12" y="2086252"/>
            <a:ext cx="9774314" cy="2334828"/>
          </a:xfrm>
        </p:spPr>
        <p:txBody>
          <a:bodyPr anchor="t" anchorCtr="0">
            <a:normAutofit/>
          </a:bodyPr>
          <a:lstStyle/>
          <a:p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    Merci pour </a:t>
            </a: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</a:rPr>
              <a:t>votre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 attention</a:t>
            </a:r>
            <a:b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</a:b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</a:rPr>
              <a:t>projet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 </a:t>
            </a: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</a:rPr>
              <a:t>effectué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inherit"/>
              </a:rPr>
              <a:t> par ghazi </a:t>
            </a:r>
            <a:r>
              <a:rPr lang="en-US" b="1" i="0" u="none" strike="noStrike" dirty="0" err="1">
                <a:solidFill>
                  <a:schemeClr val="tx1"/>
                </a:solidFill>
                <a:effectLst/>
                <a:latin typeface="inherit"/>
              </a:rPr>
              <a:t>hichri</a:t>
            </a:r>
            <a:endParaRPr lang="en-US" dirty="0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09979392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{E250FBE5-0534-4597-90CD-EA2E03860767}tf78479028_win32</Template>
  <TotalTime>29</TotalTime>
  <Words>284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inherit</vt:lpstr>
      <vt:lpstr>Segoe UI</vt:lpstr>
      <vt:lpstr>Segoe UI Light</vt:lpstr>
      <vt:lpstr>Balancing Act</vt:lpstr>
      <vt:lpstr>Wellspring</vt:lpstr>
      <vt:lpstr>Star of the show</vt:lpstr>
      <vt:lpstr>Amusements</vt:lpstr>
      <vt:lpstr>Projet Fondamentaux du Web</vt:lpstr>
      <vt:lpstr>Question n°1: Comment fonctionne le web ? </vt:lpstr>
      <vt:lpstr>question n°2: De quoi avez-vous besoin pour être développeur web ?  </vt:lpstr>
      <vt:lpstr>Question n°3: Pourquoi avez-vous choisi d'apprendre le développement web ?   </vt:lpstr>
      <vt:lpstr>    Merci pour votre attention projet effectué par ghazi hichri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Fondamentaux du Web</dc:title>
  <dc:creator>Ghazi Hichri</dc:creator>
  <cp:lastModifiedBy>Ghazi Hichri</cp:lastModifiedBy>
  <cp:revision>5</cp:revision>
  <dcterms:created xsi:type="dcterms:W3CDTF">2022-06-28T13:34:42Z</dcterms:created>
  <dcterms:modified xsi:type="dcterms:W3CDTF">2022-06-28T14:04:17Z</dcterms:modified>
</cp:coreProperties>
</file>