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20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7215FA-4B17-48E9-9A5A-639D190F2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ACF1127-3977-4434-BC63-E9C1AD7A8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0659820-6B62-49FF-BE10-1FF02755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AD241EF-2427-4DCB-A450-B9E0111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EAE263C-8E74-441D-99B6-3E29FBB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11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2C504C-B24A-4DD4-8126-E21ACA71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E0248FA-FAE2-4577-926A-2CE9A79C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3C921F9-CA0B-44A2-9A40-7DA4AE40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FC2424B-AC71-4A4F-8C77-9C4442D3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D0D598E-DF8B-49B8-8C39-B063DE20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20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FA39DABD-DD3F-4473-82D4-5A1CDC757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14C38D6B-2B94-4926-A827-0B8FF786C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7D71D1D-777C-4A61-8399-A676A3D7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28E5000-219C-449D-9DA3-8AC08407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16D78FF-B89C-4793-8988-41FB5ADB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200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795A1B-A925-436C-8312-677CC1BF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C9C20C-6438-4FB5-8D61-4741FEDB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B15AE72-3872-4964-B92C-673BF193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5D7D56-0D08-4211-BB93-467C87C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D8971F3-73C9-4817-8FC4-6303E545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9625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C3718C-D0E0-4525-9983-BB3D1D5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A6401BB-7AD9-4BCE-852A-489791AE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C6968CF-8BDA-4173-BC8D-8EE7E22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BCB2581-6547-4955-AA7F-D6D923BA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01D2AB2-3C36-46B0-8CE9-39CE98A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272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84EB0F3-17F4-4BD7-AC3B-9F4C3AF2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9779943-2C04-4405-883A-FDB599CFD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22375D5-C191-4504-BD0B-637873B6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05DBBA9-1312-46F0-8CD5-CC7F0BF0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7D42517-6D5D-4BD3-BBAC-2ACF077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C326C8E-E28D-496A-968C-E2D63A8B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94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B4B2BF-04CE-453B-9DE1-D6B22699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293384F-DC5A-44CF-9A94-50119EBF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E1FD7E6-B9E5-4C09-8AC8-F4DFF970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4CF228C0-A20E-472D-9CC6-F9D8F5A74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68596F37-6755-450D-8E2F-40995847E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49DCF9C8-61E7-4222-A949-42095C27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20EC9CAE-F6AA-45B3-9EAF-A8C56DEC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037EACAC-3352-4395-BBD3-5DF3B23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206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4AF807-7F42-4A98-986E-AC55D1C8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074171F-2003-45D1-89DB-014C4324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F267EE6-25C3-4752-9A39-4809A890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B1C80EE-C660-417B-B525-4874EA27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160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1E2631C0-0440-49A4-A4A1-C64C50EC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7DD156B-0C4A-479D-80C3-93637B4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605AC2B-F4A1-4802-ABAF-03200A12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36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CF0931-5234-4AD3-8FC4-4819D4C5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9B42E2-A7FC-4AD7-B239-3DD1C3D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449A712-64B5-4583-B678-AE113544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0A38A1D-3F8F-4765-9CBB-4079532C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945546D-EDA8-4065-B385-0C8E9D95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7B4A49E-CE93-4050-BA63-FC9CE284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013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90AAC1-BE8C-473B-AC00-00CB02C9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621009F1-E517-458D-A938-77BB7FF9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04C3654-1BE2-400A-9806-1F2B45BFA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E6D54D5-F1C4-4F65-92DD-2492F75A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137FED1-FA0E-433F-85B6-2C0833D8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E28FF4F-FC98-4ABA-A308-C2544EB8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4679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31555514-8372-4165-A925-BBD3F4BC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8EEEEF6-FAF4-4571-B3D7-E6B4E95C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54FCEB2-7436-402F-A753-0F5EF43C5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7BA9-4054-4EE8-92A6-57189CC88B5D}" type="datetimeFigureOut">
              <a:rPr lang="fr-FR" smtClean="0"/>
              <a:pPr/>
              <a:t>15/01/2021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EA91E5D-A5F7-47E9-9ADD-42B3C95F1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DC6EF97-FD2C-48A8-AE01-AE6F5AD84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E398-F1F9-40C5-890F-949B65BDF73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311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xmlns="" id="{72D844DF-A301-4FCD-8BA2-D9F885C22B52}"/>
              </a:ext>
            </a:extLst>
          </p:cNvPr>
          <p:cNvGrpSpPr/>
          <p:nvPr/>
        </p:nvGrpSpPr>
        <p:grpSpPr>
          <a:xfrm>
            <a:off x="8801100" y="148376"/>
            <a:ext cx="2468880" cy="2194560"/>
            <a:chOff x="457200" y="502920"/>
            <a:chExt cx="2468880" cy="2194560"/>
          </a:xfrm>
        </p:grpSpPr>
        <p:sp>
          <p:nvSpPr>
            <p:cNvPr id="4" name="Rectangle : coins arrondis 3" descr="vsds&#10;">
              <a:extLst>
                <a:ext uri="{FF2B5EF4-FFF2-40B4-BE49-F238E27FC236}">
                  <a16:creationId xmlns:a16="http://schemas.microsoft.com/office/drawing/2014/main" xmlns="" id="{55C64ED4-4D91-414A-A568-047A95B47389}"/>
                </a:ext>
              </a:extLst>
            </p:cNvPr>
            <p:cNvSpPr/>
            <p:nvPr/>
          </p:nvSpPr>
          <p:spPr>
            <a:xfrm>
              <a:off x="457200" y="502920"/>
              <a:ext cx="2468880" cy="219456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xmlns="" id="{A1A890FE-F94B-4981-AE3D-692DF5F36464}"/>
                </a:ext>
              </a:extLst>
            </p:cNvPr>
            <p:cNvSpPr txBox="1"/>
            <p:nvPr/>
          </p:nvSpPr>
          <p:spPr>
            <a:xfrm>
              <a:off x="915626" y="728394"/>
              <a:ext cx="155202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Gymnasium</a:t>
              </a:r>
            </a:p>
            <a:p>
              <a:endParaRPr lang="fr-FR" dirty="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xmlns="" id="{41CA2B11-2F61-482C-95E3-25A6E23456AC}"/>
                </a:ext>
              </a:extLst>
            </p:cNvPr>
            <p:cNvCxnSpPr/>
            <p:nvPr/>
          </p:nvCxnSpPr>
          <p:spPr>
            <a:xfrm>
              <a:off x="457200" y="140550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E01C08CB-00EA-4619-94F9-A535B3343B26}"/>
                </a:ext>
              </a:extLst>
            </p:cNvPr>
            <p:cNvSpPr txBox="1"/>
            <p:nvPr/>
          </p:nvSpPr>
          <p:spPr>
            <a:xfrm>
              <a:off x="732531" y="1526142"/>
              <a:ext cx="19182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name</a:t>
              </a:r>
              <a:br>
                <a:rPr lang="fr-FR" dirty="0"/>
              </a:br>
              <a:r>
                <a:rPr lang="fr-FR" dirty="0"/>
                <a:t>addresse</a:t>
              </a:r>
            </a:p>
            <a:p>
              <a:pPr algn="ctr"/>
              <a:r>
                <a:rPr lang="fr-FR" dirty="0"/>
                <a:t>telephoneNumber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76B99B2A-4A3F-4CBC-8EE4-421EB9806C42}"/>
              </a:ext>
            </a:extLst>
          </p:cNvPr>
          <p:cNvGrpSpPr/>
          <p:nvPr/>
        </p:nvGrpSpPr>
        <p:grpSpPr>
          <a:xfrm>
            <a:off x="146006" y="136391"/>
            <a:ext cx="2468880" cy="2776261"/>
            <a:chOff x="8290560" y="502919"/>
            <a:chExt cx="2468880" cy="2776261"/>
          </a:xfrm>
        </p:grpSpPr>
        <p:sp>
          <p:nvSpPr>
            <p:cNvPr id="9" name="Rectangle : coins arrondis 8" descr="vsds&#10;">
              <a:extLst>
                <a:ext uri="{FF2B5EF4-FFF2-40B4-BE49-F238E27FC236}">
                  <a16:creationId xmlns:a16="http://schemas.microsoft.com/office/drawing/2014/main" xmlns="" id="{5583691A-F840-489D-92BE-BAD3103B3378}"/>
                </a:ext>
              </a:extLst>
            </p:cNvPr>
            <p:cNvSpPr/>
            <p:nvPr/>
          </p:nvSpPr>
          <p:spPr>
            <a:xfrm>
              <a:off x="8290560" y="502919"/>
              <a:ext cx="2468880" cy="27762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B697C79F-00F4-4CED-8EF7-E4FB7E24CE24}"/>
                </a:ext>
              </a:extLst>
            </p:cNvPr>
            <p:cNvSpPr txBox="1"/>
            <p:nvPr/>
          </p:nvSpPr>
          <p:spPr>
            <a:xfrm>
              <a:off x="8962986" y="728394"/>
              <a:ext cx="112402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xmlns="" id="{38BF9FCF-CD02-4FF2-9C4A-C9B9A68BC70A}"/>
                </a:ext>
              </a:extLst>
            </p:cNvPr>
            <p:cNvCxnSpPr/>
            <p:nvPr/>
          </p:nvCxnSpPr>
          <p:spPr>
            <a:xfrm>
              <a:off x="8290560" y="128358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F8CF4CCC-780E-4418-9F34-292C19078628}"/>
                </a:ext>
              </a:extLst>
            </p:cNvPr>
            <p:cNvSpPr txBox="1"/>
            <p:nvPr/>
          </p:nvSpPr>
          <p:spPr>
            <a:xfrm>
              <a:off x="8673099" y="1404222"/>
              <a:ext cx="170380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uniqueIdentifier</a:t>
              </a:r>
              <a:br>
                <a:rPr lang="fr-FR" dirty="0"/>
              </a:br>
              <a:r>
                <a:rPr lang="fr-FR" dirty="0"/>
                <a:t>lastName</a:t>
              </a:r>
            </a:p>
            <a:p>
              <a:pPr algn="ctr"/>
              <a:r>
                <a:rPr lang="fr-FR" dirty="0"/>
                <a:t>firstName</a:t>
              </a:r>
              <a:br>
                <a:rPr lang="fr-FR" dirty="0"/>
              </a:br>
              <a:r>
                <a:rPr lang="fr-FR" dirty="0"/>
                <a:t>addresse</a:t>
              </a:r>
              <a:br>
                <a:rPr lang="fr-FR" dirty="0"/>
              </a:br>
              <a:r>
                <a:rPr lang="fr-FR" dirty="0"/>
                <a:t>dateOfBirth</a:t>
              </a:r>
              <a:br>
                <a:rPr lang="fr-FR" dirty="0"/>
              </a:br>
              <a:r>
                <a:rPr lang="fr-FR" dirty="0"/>
                <a:t>gender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851B3C74-782B-49AE-B4ED-1BBBA4B4AFEC}"/>
              </a:ext>
            </a:extLst>
          </p:cNvPr>
          <p:cNvGrpSpPr/>
          <p:nvPr/>
        </p:nvGrpSpPr>
        <p:grpSpPr>
          <a:xfrm>
            <a:off x="4594860" y="1000228"/>
            <a:ext cx="1737360" cy="868680"/>
            <a:chOff x="4594860" y="1417320"/>
            <a:chExt cx="1737360" cy="86868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xmlns="" id="{962E3CC9-6C49-4128-AAED-961AB1156266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D8BA7B02-4471-4420-8CBE-8051A3D8022E}"/>
                </a:ext>
              </a:extLst>
            </p:cNvPr>
            <p:cNvSpPr txBox="1"/>
            <p:nvPr/>
          </p:nvSpPr>
          <p:spPr>
            <a:xfrm>
              <a:off x="5015372" y="1648924"/>
              <a:ext cx="896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register</a:t>
              </a: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2F4862B9-00BA-4CBD-8803-006426FB5B6D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2614886" y="1434568"/>
            <a:ext cx="1979974" cy="8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D06818CD-51D8-47FB-8C40-B18816232B70}"/>
              </a:ext>
            </a:extLst>
          </p:cNvPr>
          <p:cNvCxnSpPr>
            <a:stCxn id="15" idx="6"/>
            <a:endCxn id="4" idx="1"/>
          </p:cNvCxnSpPr>
          <p:nvPr/>
        </p:nvCxnSpPr>
        <p:spPr>
          <a:xfrm flipV="1">
            <a:off x="6332220" y="1245656"/>
            <a:ext cx="2468880" cy="18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684AE169-F68C-4E6B-9461-6AA154767B5A}"/>
              </a:ext>
            </a:extLst>
          </p:cNvPr>
          <p:cNvSpPr txBox="1"/>
          <p:nvPr/>
        </p:nvSpPr>
        <p:spPr>
          <a:xfrm>
            <a:off x="2667235" y="1192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162B1EF7-8A47-4F02-99EA-D8D9C58E376B}"/>
              </a:ext>
            </a:extLst>
          </p:cNvPr>
          <p:cNvSpPr txBox="1"/>
          <p:nvPr/>
        </p:nvSpPr>
        <p:spPr>
          <a:xfrm>
            <a:off x="8267380" y="9465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1..N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xmlns="" id="{34405861-00A3-456B-A024-27141233D664}"/>
              </a:ext>
            </a:extLst>
          </p:cNvPr>
          <p:cNvGrpSpPr/>
          <p:nvPr/>
        </p:nvGrpSpPr>
        <p:grpSpPr>
          <a:xfrm>
            <a:off x="203993" y="5134677"/>
            <a:ext cx="2468880" cy="1585717"/>
            <a:chOff x="8290560" y="502919"/>
            <a:chExt cx="2468880" cy="1585717"/>
          </a:xfrm>
        </p:grpSpPr>
        <p:sp>
          <p:nvSpPr>
            <p:cNvPr id="24" name="Rectangle : coins arrondis 23" descr="vsds&#10;">
              <a:extLst>
                <a:ext uri="{FF2B5EF4-FFF2-40B4-BE49-F238E27FC236}">
                  <a16:creationId xmlns:a16="http://schemas.microsoft.com/office/drawing/2014/main" xmlns="" id="{5B3A7A0F-FB78-4F9B-BCC2-978D5D1CDA0D}"/>
                </a:ext>
              </a:extLst>
            </p:cNvPr>
            <p:cNvSpPr/>
            <p:nvPr/>
          </p:nvSpPr>
          <p:spPr>
            <a:xfrm>
              <a:off x="8290560" y="502919"/>
              <a:ext cx="2468880" cy="158571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xmlns="" id="{899FCE0B-7A60-4FEE-80B8-00FF71EF3C76}"/>
                </a:ext>
              </a:extLst>
            </p:cNvPr>
            <p:cNvSpPr txBox="1"/>
            <p:nvPr/>
          </p:nvSpPr>
          <p:spPr>
            <a:xfrm>
              <a:off x="8962986" y="728394"/>
              <a:ext cx="105509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session</a:t>
              </a:r>
              <a:endPara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xmlns="" id="{7D84478B-EF86-4B10-96A4-5343A770A551}"/>
                </a:ext>
              </a:extLst>
            </p:cNvPr>
            <p:cNvCxnSpPr/>
            <p:nvPr/>
          </p:nvCxnSpPr>
          <p:spPr>
            <a:xfrm>
              <a:off x="8290560" y="128358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5F7D3B31-B58D-407A-A7FF-5B629CF59A92}"/>
                </a:ext>
              </a:extLst>
            </p:cNvPr>
            <p:cNvSpPr txBox="1"/>
            <p:nvPr/>
          </p:nvSpPr>
          <p:spPr>
            <a:xfrm>
              <a:off x="8858792" y="140422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typeOfSport</a:t>
              </a:r>
              <a:br>
                <a:rPr lang="fr-FR" dirty="0"/>
              </a:br>
              <a:r>
                <a:rPr lang="fr-FR" dirty="0"/>
                <a:t>schedule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xmlns="" id="{47ED9599-379C-44D8-B65D-104B62C7F9D5}"/>
              </a:ext>
            </a:extLst>
          </p:cNvPr>
          <p:cNvGrpSpPr/>
          <p:nvPr/>
        </p:nvGrpSpPr>
        <p:grpSpPr>
          <a:xfrm>
            <a:off x="511765" y="3651201"/>
            <a:ext cx="1720580" cy="935563"/>
            <a:chOff x="4594860" y="1417320"/>
            <a:chExt cx="1737360" cy="86868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60908ADF-AA1A-4958-832E-B541D951471C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xmlns="" id="{EA64F4AF-A0CE-44C2-AA5B-61C5A9BE1FD3}"/>
                </a:ext>
              </a:extLst>
            </p:cNvPr>
            <p:cNvSpPr txBox="1"/>
            <p:nvPr/>
          </p:nvSpPr>
          <p:spPr>
            <a:xfrm>
              <a:off x="4939476" y="166836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participer</a:t>
              </a:r>
            </a:p>
          </p:txBody>
        </p: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46188660-0561-486F-90E8-2AA704E1B650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1372055" y="2912652"/>
            <a:ext cx="8391" cy="73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03C18EEA-3994-4BEC-A342-0247728739BB}"/>
              </a:ext>
            </a:extLst>
          </p:cNvPr>
          <p:cNvCxnSpPr>
            <a:stCxn id="30" idx="4"/>
            <a:endCxn id="24" idx="0"/>
          </p:cNvCxnSpPr>
          <p:nvPr/>
        </p:nvCxnSpPr>
        <p:spPr>
          <a:xfrm>
            <a:off x="1372055" y="4586764"/>
            <a:ext cx="66378" cy="54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6BDCA572-6349-4136-A041-A30165547163}"/>
              </a:ext>
            </a:extLst>
          </p:cNvPr>
          <p:cNvSpPr txBox="1"/>
          <p:nvPr/>
        </p:nvSpPr>
        <p:spPr>
          <a:xfrm>
            <a:off x="1453524" y="47010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1..20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xmlns="" id="{D069DB6A-BCD7-41E8-B835-80F22DB5D92E}"/>
              </a:ext>
            </a:extLst>
          </p:cNvPr>
          <p:cNvGrpSpPr/>
          <p:nvPr/>
        </p:nvGrpSpPr>
        <p:grpSpPr>
          <a:xfrm>
            <a:off x="8769393" y="4399446"/>
            <a:ext cx="2468880" cy="2322190"/>
            <a:chOff x="8290560" y="502919"/>
            <a:chExt cx="2468880" cy="2322190"/>
          </a:xfrm>
        </p:grpSpPr>
        <p:sp>
          <p:nvSpPr>
            <p:cNvPr id="38" name="Rectangle : coins arrondis 37" descr="vsds&#10;">
              <a:extLst>
                <a:ext uri="{FF2B5EF4-FFF2-40B4-BE49-F238E27FC236}">
                  <a16:creationId xmlns:a16="http://schemas.microsoft.com/office/drawing/2014/main" xmlns="" id="{464849F9-532F-469E-A809-F567EEC82F7A}"/>
                </a:ext>
              </a:extLst>
            </p:cNvPr>
            <p:cNvSpPr/>
            <p:nvPr/>
          </p:nvSpPr>
          <p:spPr>
            <a:xfrm>
              <a:off x="8290560" y="502919"/>
              <a:ext cx="2468880" cy="232219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xmlns="" id="{4EE0C96F-4085-4D34-86DB-A985DC183D62}"/>
                </a:ext>
              </a:extLst>
            </p:cNvPr>
            <p:cNvSpPr txBox="1"/>
            <p:nvPr/>
          </p:nvSpPr>
          <p:spPr>
            <a:xfrm>
              <a:off x="8962986" y="728394"/>
              <a:ext cx="86914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coach</a:t>
              </a:r>
              <a:endPara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dirty="0"/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xmlns="" id="{F6E7E6A6-5872-4DF2-8A55-D137DE5BF9AE}"/>
                </a:ext>
              </a:extLst>
            </p:cNvPr>
            <p:cNvCxnSpPr/>
            <p:nvPr/>
          </p:nvCxnSpPr>
          <p:spPr>
            <a:xfrm>
              <a:off x="8290560" y="128358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xmlns="" id="{9086402A-0A63-4E58-817E-ABA2C1DE576D}"/>
                </a:ext>
              </a:extLst>
            </p:cNvPr>
            <p:cNvSpPr txBox="1"/>
            <p:nvPr/>
          </p:nvSpPr>
          <p:spPr>
            <a:xfrm>
              <a:off x="8971067" y="1404222"/>
              <a:ext cx="11078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lactame</a:t>
              </a:r>
              <a:br>
                <a:rPr lang="fr-FR" dirty="0"/>
              </a:br>
              <a:r>
                <a:rPr lang="fr-FR" dirty="0"/>
                <a:t>firstName</a:t>
              </a:r>
              <a:br>
                <a:rPr lang="fr-FR" dirty="0"/>
              </a:br>
              <a:r>
                <a:rPr lang="fr-FR" dirty="0"/>
                <a:t>age</a:t>
              </a:r>
              <a:br>
                <a:rPr lang="fr-FR" dirty="0"/>
              </a:br>
              <a:r>
                <a:rPr lang="fr-FR" dirty="0"/>
                <a:t>speciality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xmlns="" id="{A663EA71-EAF3-4FBD-9FC7-207F054C077D}"/>
              </a:ext>
            </a:extLst>
          </p:cNvPr>
          <p:cNvGrpSpPr/>
          <p:nvPr/>
        </p:nvGrpSpPr>
        <p:grpSpPr>
          <a:xfrm>
            <a:off x="4798520" y="5488954"/>
            <a:ext cx="1737360" cy="868680"/>
            <a:chOff x="4594860" y="1417320"/>
            <a:chExt cx="1737360" cy="86868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xmlns="" id="{C155411B-A432-4164-B9E2-7577816104CA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xmlns="" id="{FCA4DDFF-3415-4D06-A542-66CDEAB445D4}"/>
                </a:ext>
              </a:extLst>
            </p:cNvPr>
            <p:cNvSpPr txBox="1"/>
            <p:nvPr/>
          </p:nvSpPr>
          <p:spPr>
            <a:xfrm>
              <a:off x="5176950" y="1666994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lead</a:t>
              </a:r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0ABC4A03-341A-4D86-A5DE-17D36A2E1328}"/>
              </a:ext>
            </a:extLst>
          </p:cNvPr>
          <p:cNvSpPr txBox="1"/>
          <p:nvPr/>
        </p:nvSpPr>
        <p:spPr>
          <a:xfrm>
            <a:off x="1372055" y="287948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xmlns="" id="{B6F19607-72A7-46D4-8896-DB047C534CA7}"/>
              </a:ext>
            </a:extLst>
          </p:cNvPr>
          <p:cNvCxnSpPr>
            <a:stCxn id="43" idx="2"/>
            <a:endCxn id="24" idx="3"/>
          </p:cNvCxnSpPr>
          <p:nvPr/>
        </p:nvCxnSpPr>
        <p:spPr>
          <a:xfrm flipH="1">
            <a:off x="2672873" y="5923294"/>
            <a:ext cx="2125647" cy="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xmlns="" id="{02B2F9F4-236A-4C4B-ABD6-EDD1506E8624}"/>
              </a:ext>
            </a:extLst>
          </p:cNvPr>
          <p:cNvCxnSpPr>
            <a:stCxn id="43" idx="6"/>
            <a:endCxn id="38" idx="1"/>
          </p:cNvCxnSpPr>
          <p:nvPr/>
        </p:nvCxnSpPr>
        <p:spPr>
          <a:xfrm flipV="1">
            <a:off x="6535880" y="5560541"/>
            <a:ext cx="2233513" cy="36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xmlns="" id="{88463BDB-223C-4CE5-9057-272F80CC7C54}"/>
              </a:ext>
            </a:extLst>
          </p:cNvPr>
          <p:cNvSpPr txBox="1"/>
          <p:nvPr/>
        </p:nvSpPr>
        <p:spPr>
          <a:xfrm>
            <a:off x="2632616" y="55913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xmlns="" id="{CDA47273-FA55-40DB-A687-B04E358FB2D0}"/>
              </a:ext>
            </a:extLst>
          </p:cNvPr>
          <p:cNvSpPr txBox="1"/>
          <p:nvPr/>
        </p:nvSpPr>
        <p:spPr>
          <a:xfrm>
            <a:off x="8231311" y="5270535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xmlns="" id="{C1AD98CA-7C44-4FBA-B036-CDA3F08C2B7D}"/>
              </a:ext>
            </a:extLst>
          </p:cNvPr>
          <p:cNvGrpSpPr/>
          <p:nvPr/>
        </p:nvGrpSpPr>
        <p:grpSpPr>
          <a:xfrm>
            <a:off x="4632189" y="3470535"/>
            <a:ext cx="1737360" cy="868680"/>
            <a:chOff x="4594860" y="1417320"/>
            <a:chExt cx="1737360" cy="86868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xmlns="" id="{A5C236DE-0AEA-4782-A912-845468B0CA02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xmlns="" id="{459CE655-C7DD-4AC3-BFD0-707B787A0D45}"/>
                </a:ext>
              </a:extLst>
            </p:cNvPr>
            <p:cNvSpPr txBox="1"/>
            <p:nvPr/>
          </p:nvSpPr>
          <p:spPr>
            <a:xfrm>
              <a:off x="5015372" y="1648924"/>
              <a:ext cx="1058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organiser</a:t>
              </a:r>
            </a:p>
          </p:txBody>
        </p: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xmlns="" id="{C792A514-9A84-43F5-89FC-87E8A3776818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6369549" y="2249707"/>
            <a:ext cx="2535278" cy="165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xmlns="" id="{C4650280-095C-4032-8CBD-1B70034537B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573633" y="3904875"/>
            <a:ext cx="2058556" cy="127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xmlns="" id="{BD4CC71A-A9FF-4272-9683-0DF698E7CE94}"/>
              </a:ext>
            </a:extLst>
          </p:cNvPr>
          <p:cNvGrpSpPr/>
          <p:nvPr/>
        </p:nvGrpSpPr>
        <p:grpSpPr>
          <a:xfrm>
            <a:off x="9162795" y="3044307"/>
            <a:ext cx="1737360" cy="868680"/>
            <a:chOff x="4594860" y="1417320"/>
            <a:chExt cx="1737360" cy="86868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xmlns="" id="{F21C66A8-C72A-4EFB-AFD0-6D27324A885B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xmlns="" id="{D5B192AF-6C3C-41B4-8DAA-6D9D5A918BE5}"/>
                </a:ext>
              </a:extLst>
            </p:cNvPr>
            <p:cNvSpPr txBox="1"/>
            <p:nvPr/>
          </p:nvSpPr>
          <p:spPr>
            <a:xfrm>
              <a:off x="5119168" y="1699114"/>
              <a:ext cx="65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work</a:t>
              </a:r>
            </a:p>
          </p:txBody>
        </p:sp>
      </p:grp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xmlns="" id="{94DA26FA-9D3D-4BEC-9532-A909A4F2F1B9}"/>
              </a:ext>
            </a:extLst>
          </p:cNvPr>
          <p:cNvCxnSpPr>
            <a:stCxn id="60" idx="0"/>
            <a:endCxn id="4" idx="2"/>
          </p:cNvCxnSpPr>
          <p:nvPr/>
        </p:nvCxnSpPr>
        <p:spPr>
          <a:xfrm flipV="1">
            <a:off x="10031475" y="2342936"/>
            <a:ext cx="4065" cy="70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xmlns="" id="{F04A7834-C62E-4DB4-B7DA-55BF6226C6B6}"/>
              </a:ext>
            </a:extLst>
          </p:cNvPr>
          <p:cNvCxnSpPr>
            <a:stCxn id="60" idx="4"/>
            <a:endCxn id="38" idx="0"/>
          </p:cNvCxnSpPr>
          <p:nvPr/>
        </p:nvCxnSpPr>
        <p:spPr>
          <a:xfrm flipH="1">
            <a:off x="10003833" y="3912987"/>
            <a:ext cx="27642" cy="48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xmlns="" id="{E6570AAE-7580-491A-8E56-B7AE0374E0B2}"/>
              </a:ext>
            </a:extLst>
          </p:cNvPr>
          <p:cNvSpPr txBox="1"/>
          <p:nvPr/>
        </p:nvSpPr>
        <p:spPr>
          <a:xfrm>
            <a:off x="9977127" y="23714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xmlns="" id="{33E43B79-E142-40F0-8ACE-5F430F5C3B8F}"/>
              </a:ext>
            </a:extLst>
          </p:cNvPr>
          <p:cNvSpPr txBox="1"/>
          <p:nvPr/>
        </p:nvSpPr>
        <p:spPr>
          <a:xfrm>
            <a:off x="9991586" y="406879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xmlns="" id="{B59FD36E-11A3-4AF9-9D12-B494A0C40444}"/>
              </a:ext>
            </a:extLst>
          </p:cNvPr>
          <p:cNvSpPr txBox="1"/>
          <p:nvPr/>
        </p:nvSpPr>
        <p:spPr>
          <a:xfrm>
            <a:off x="2401537" y="47199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xmlns="" id="{37293756-8243-474D-B1DF-1C9481A4DD14}"/>
              </a:ext>
            </a:extLst>
          </p:cNvPr>
          <p:cNvSpPr txBox="1"/>
          <p:nvPr/>
        </p:nvSpPr>
        <p:spPr>
          <a:xfrm>
            <a:off x="8299440" y="194312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xmlns="" val="3944522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Utilisateur Windows</cp:lastModifiedBy>
  <cp:revision>4</cp:revision>
  <dcterms:created xsi:type="dcterms:W3CDTF">2020-12-24T21:10:39Z</dcterms:created>
  <dcterms:modified xsi:type="dcterms:W3CDTF">2021-01-15T22:36:05Z</dcterms:modified>
</cp:coreProperties>
</file>