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20"/>
  </p:notesMasterIdLst>
  <p:sldIdLst>
    <p:sldId id="301" r:id="rId2"/>
    <p:sldId id="308" r:id="rId3"/>
    <p:sldId id="302" r:id="rId4"/>
    <p:sldId id="309" r:id="rId5"/>
    <p:sldId id="310" r:id="rId6"/>
    <p:sldId id="305" r:id="rId7"/>
    <p:sldId id="306" r:id="rId8"/>
    <p:sldId id="307" r:id="rId9"/>
    <p:sldId id="315" r:id="rId10"/>
    <p:sldId id="316" r:id="rId11"/>
    <p:sldId id="261" r:id="rId12"/>
    <p:sldId id="258" r:id="rId13"/>
    <p:sldId id="297" r:id="rId14"/>
    <p:sldId id="314" r:id="rId15"/>
    <p:sldId id="311" r:id="rId16"/>
    <p:sldId id="312" r:id="rId17"/>
    <p:sldId id="313" r:id="rId18"/>
    <p:sldId id="318" r:id="rId19"/>
  </p:sldIdLst>
  <p:sldSz cx="9144000" cy="5143500" type="screen16x9"/>
  <p:notesSz cx="6858000" cy="9144000"/>
  <p:embeddedFontLst>
    <p:embeddedFont>
      <p:font typeface="Oxygen" panose="020B0604020202020204" charset="0"/>
      <p:regular r:id="rId21"/>
      <p:bold r:id="rId22"/>
    </p:embeddedFont>
    <p:embeddedFont>
      <p:font typeface="Calibri" panose="020F0502020204030204" pitchFamily="34" charset="0"/>
      <p:regular r:id="rId23"/>
      <p:bold r:id="rId24"/>
      <p:italic r:id="rId25"/>
      <p:boldItalic r:id="rId26"/>
    </p:embeddedFont>
    <p:embeddedFont>
      <p:font typeface="Staatliches" panose="020B0604020202020204" charset="0"/>
      <p:regular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E8C714-1688-43DD-BF70-E15BDD4C0D96}" v="9" dt="2023-11-21T10:46:28.564"/>
  </p1510:revLst>
</p1510:revInfo>
</file>

<file path=ppt/tableStyles.xml><?xml version="1.0" encoding="utf-8"?>
<a:tblStyleLst xmlns:a="http://schemas.openxmlformats.org/drawingml/2006/main" def="{3684EA74-6D76-467B-9FDE-CB657C94B60A}">
  <a:tblStyle styleId="{3684EA74-6D76-467B-9FDE-CB657C94B60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97" autoAdjust="0"/>
    <p:restoredTop sz="88510" autoAdjust="0"/>
  </p:normalViewPr>
  <p:slideViewPr>
    <p:cSldViewPr snapToGrid="0">
      <p:cViewPr varScale="1">
        <p:scale>
          <a:sx n="87" d="100"/>
          <a:sy n="87" d="100"/>
        </p:scale>
        <p:origin x="942" y="6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 Roman" userId="51dcd08a1e53fbe7" providerId="LiveId" clId="{75E8C714-1688-43DD-BF70-E15BDD4C0D96}"/>
    <pc:docChg chg="undo custSel addSld delSld modSld">
      <pc:chgData name="Robert Roman" userId="51dcd08a1e53fbe7" providerId="LiveId" clId="{75E8C714-1688-43DD-BF70-E15BDD4C0D96}" dt="2023-11-21T10:47:30.180" v="137" actId="2711"/>
      <pc:docMkLst>
        <pc:docMk/>
      </pc:docMkLst>
      <pc:sldChg chg="addSp modSp mod">
        <pc:chgData name="Robert Roman" userId="51dcd08a1e53fbe7" providerId="LiveId" clId="{75E8C714-1688-43DD-BF70-E15BDD4C0D96}" dt="2023-11-21T10:47:30.180" v="137" actId="2711"/>
        <pc:sldMkLst>
          <pc:docMk/>
          <pc:sldMk cId="0" sldId="257"/>
        </pc:sldMkLst>
        <pc:spChg chg="add mod">
          <ac:chgData name="Robert Roman" userId="51dcd08a1e53fbe7" providerId="LiveId" clId="{75E8C714-1688-43DD-BF70-E15BDD4C0D96}" dt="2023-11-21T10:47:30.180" v="137" actId="2711"/>
          <ac:spMkLst>
            <pc:docMk/>
            <pc:sldMk cId="0" sldId="257"/>
            <ac:spMk id="3" creationId="{9037D8E4-263C-AE2B-C3A0-ABB90CDEB30E}"/>
          </ac:spMkLst>
        </pc:spChg>
      </pc:sldChg>
      <pc:sldChg chg="addSp delSp modSp mod">
        <pc:chgData name="Robert Roman" userId="51dcd08a1e53fbe7" providerId="LiveId" clId="{75E8C714-1688-43DD-BF70-E15BDD4C0D96}" dt="2023-11-21T10:46:28.564" v="133"/>
        <pc:sldMkLst>
          <pc:docMk/>
          <pc:sldMk cId="0" sldId="258"/>
        </pc:sldMkLst>
        <pc:spChg chg="add del mod">
          <ac:chgData name="Robert Roman" userId="51dcd08a1e53fbe7" providerId="LiveId" clId="{75E8C714-1688-43DD-BF70-E15BDD4C0D96}" dt="2023-11-21T10:46:20.302" v="132" actId="478"/>
          <ac:spMkLst>
            <pc:docMk/>
            <pc:sldMk cId="0" sldId="258"/>
            <ac:spMk id="3" creationId="{B3CD3CD4-FD92-83FB-1177-CA01560700AE}"/>
          </ac:spMkLst>
        </pc:spChg>
        <pc:spChg chg="add mod">
          <ac:chgData name="Robert Roman" userId="51dcd08a1e53fbe7" providerId="LiveId" clId="{75E8C714-1688-43DD-BF70-E15BDD4C0D96}" dt="2023-11-21T10:46:28.564" v="133"/>
          <ac:spMkLst>
            <pc:docMk/>
            <pc:sldMk cId="0" sldId="258"/>
            <ac:spMk id="4" creationId="{B144ED18-A9B4-9245-73FE-516DADC8143F}"/>
          </ac:spMkLst>
        </pc:spChg>
      </pc:sldChg>
      <pc:sldChg chg="addSp modSp mod">
        <pc:chgData name="Robert Roman" userId="51dcd08a1e53fbe7" providerId="LiveId" clId="{75E8C714-1688-43DD-BF70-E15BDD4C0D96}" dt="2023-11-21T10:46:08.109" v="130" actId="207"/>
        <pc:sldMkLst>
          <pc:docMk/>
          <pc:sldMk cId="0" sldId="261"/>
        </pc:sldMkLst>
        <pc:spChg chg="add mod">
          <ac:chgData name="Robert Roman" userId="51dcd08a1e53fbe7" providerId="LiveId" clId="{75E8C714-1688-43DD-BF70-E15BDD4C0D96}" dt="2023-11-21T10:46:08.109" v="130" actId="207"/>
          <ac:spMkLst>
            <pc:docMk/>
            <pc:sldMk cId="0" sldId="261"/>
            <ac:spMk id="24" creationId="{265DE6E3-A560-9A3C-C1B0-F992E377D208}"/>
          </ac:spMkLst>
        </pc:spChg>
        <pc:spChg chg="mod">
          <ac:chgData name="Robert Roman" userId="51dcd08a1e53fbe7" providerId="LiveId" clId="{75E8C714-1688-43DD-BF70-E15BDD4C0D96}" dt="2023-11-21T10:41:18.345" v="1" actId="2711"/>
          <ac:spMkLst>
            <pc:docMk/>
            <pc:sldMk cId="0" sldId="261"/>
            <ac:spMk id="299" creationId="{00000000-0000-0000-0000-000000000000}"/>
          </ac:spMkLst>
        </pc:spChg>
      </pc:sldChg>
      <pc:sldChg chg="modSp mod">
        <pc:chgData name="Robert Roman" userId="51dcd08a1e53fbe7" providerId="LiveId" clId="{75E8C714-1688-43DD-BF70-E15BDD4C0D96}" dt="2023-11-21T10:46:40.155" v="134" actId="207"/>
        <pc:sldMkLst>
          <pc:docMk/>
          <pc:sldMk cId="3674820669" sldId="297"/>
        </pc:sldMkLst>
        <pc:spChg chg="mod">
          <ac:chgData name="Robert Roman" userId="51dcd08a1e53fbe7" providerId="LiveId" clId="{75E8C714-1688-43DD-BF70-E15BDD4C0D96}" dt="2023-11-21T10:46:40.155" v="134" actId="207"/>
          <ac:spMkLst>
            <pc:docMk/>
            <pc:sldMk cId="3674820669" sldId="297"/>
            <ac:spMk id="44" creationId="{A1F828F1-F806-4A66-823B-F092ACA00820}"/>
          </ac:spMkLst>
        </pc:spChg>
        <pc:spChg chg="mod">
          <ac:chgData name="Robert Roman" userId="51dcd08a1e53fbe7" providerId="LiveId" clId="{75E8C714-1688-43DD-BF70-E15BDD4C0D96}" dt="2023-11-21T10:43:29.456" v="81" actId="207"/>
          <ac:spMkLst>
            <pc:docMk/>
            <pc:sldMk cId="3674820669" sldId="297"/>
            <ac:spMk id="341" creationId="{00000000-0000-0000-0000-000000000000}"/>
          </ac:spMkLst>
        </pc:spChg>
      </pc:sldChg>
      <pc:sldChg chg="new del">
        <pc:chgData name="Robert Roman" userId="51dcd08a1e53fbe7" providerId="LiveId" clId="{75E8C714-1688-43DD-BF70-E15BDD4C0D96}" dt="2023-11-21T10:43:59.263" v="84" actId="47"/>
        <pc:sldMkLst>
          <pc:docMk/>
          <pc:sldMk cId="3546157581" sldId="298"/>
        </pc:sldMkLst>
      </pc:sldChg>
      <pc:sldChg chg="addSp delSp modSp add del mod">
        <pc:chgData name="Robert Roman" userId="51dcd08a1e53fbe7" providerId="LiveId" clId="{75E8C714-1688-43DD-BF70-E15BDD4C0D96}" dt="2023-11-21T10:45:26.250" v="112" actId="1076"/>
        <pc:sldMkLst>
          <pc:docMk/>
          <pc:sldMk cId="2853333238" sldId="299"/>
        </pc:sldMkLst>
        <pc:spChg chg="add del mod">
          <ac:chgData name="Robert Roman" userId="51dcd08a1e53fbe7" providerId="LiveId" clId="{75E8C714-1688-43DD-BF70-E15BDD4C0D96}" dt="2023-11-21T10:45:06.486" v="100" actId="478"/>
          <ac:spMkLst>
            <pc:docMk/>
            <pc:sldMk cId="2853333238" sldId="299"/>
            <ac:spMk id="25" creationId="{B1AFE0F7-983B-D6EB-0A0D-AFDD336B8E6B}"/>
          </ac:spMkLst>
        </pc:spChg>
        <pc:spChg chg="add del mod">
          <ac:chgData name="Robert Roman" userId="51dcd08a1e53fbe7" providerId="LiveId" clId="{75E8C714-1688-43DD-BF70-E15BDD4C0D96}" dt="2023-11-21T10:44:52.219" v="94" actId="478"/>
          <ac:spMkLst>
            <pc:docMk/>
            <pc:sldMk cId="2853333238" sldId="299"/>
            <ac:spMk id="27" creationId="{3015E42E-B7DD-D0BD-D6AA-B4B5FE8193B1}"/>
          </ac:spMkLst>
        </pc:spChg>
        <pc:spChg chg="add del mod">
          <ac:chgData name="Robert Roman" userId="51dcd08a1e53fbe7" providerId="LiveId" clId="{75E8C714-1688-43DD-BF70-E15BDD4C0D96}" dt="2023-11-21T10:44:54.127" v="95" actId="478"/>
          <ac:spMkLst>
            <pc:docMk/>
            <pc:sldMk cId="2853333238" sldId="299"/>
            <ac:spMk id="29" creationId="{D35332A9-41A5-6AC3-DC43-BAD6D55E1837}"/>
          </ac:spMkLst>
        </pc:spChg>
        <pc:spChg chg="add del mod">
          <ac:chgData name="Robert Roman" userId="51dcd08a1e53fbe7" providerId="LiveId" clId="{75E8C714-1688-43DD-BF70-E15BDD4C0D96}" dt="2023-11-21T10:44:44.612" v="92" actId="478"/>
          <ac:spMkLst>
            <pc:docMk/>
            <pc:sldMk cId="2853333238" sldId="299"/>
            <ac:spMk id="31" creationId="{C3503BF6-F58B-9773-DAF2-54D3A3F42195}"/>
          </ac:spMkLst>
        </pc:spChg>
        <pc:spChg chg="add del mod">
          <ac:chgData name="Robert Roman" userId="51dcd08a1e53fbe7" providerId="LiveId" clId="{75E8C714-1688-43DD-BF70-E15BDD4C0D96}" dt="2023-11-21T10:44:48.917" v="93" actId="478"/>
          <ac:spMkLst>
            <pc:docMk/>
            <pc:sldMk cId="2853333238" sldId="299"/>
            <ac:spMk id="33" creationId="{AE72B84B-4036-9448-9DBD-35160C45BC0B}"/>
          </ac:spMkLst>
        </pc:spChg>
        <pc:spChg chg="add del mod">
          <ac:chgData name="Robert Roman" userId="51dcd08a1e53fbe7" providerId="LiveId" clId="{75E8C714-1688-43DD-BF70-E15BDD4C0D96}" dt="2023-11-21T10:44:59.734" v="97" actId="478"/>
          <ac:spMkLst>
            <pc:docMk/>
            <pc:sldMk cId="2853333238" sldId="299"/>
            <ac:spMk id="35" creationId="{4D9438EC-DF86-CB2C-1929-035D3B1B7FAA}"/>
          </ac:spMkLst>
        </pc:spChg>
        <pc:spChg chg="add del mod">
          <ac:chgData name="Robert Roman" userId="51dcd08a1e53fbe7" providerId="LiveId" clId="{75E8C714-1688-43DD-BF70-E15BDD4C0D96}" dt="2023-11-21T10:45:03.993" v="99" actId="478"/>
          <ac:spMkLst>
            <pc:docMk/>
            <pc:sldMk cId="2853333238" sldId="299"/>
            <ac:spMk id="37" creationId="{3308064E-90EA-33D0-E1E5-DE94602DC093}"/>
          </ac:spMkLst>
        </pc:spChg>
        <pc:spChg chg="add mod">
          <ac:chgData name="Robert Roman" userId="51dcd08a1e53fbe7" providerId="LiveId" clId="{75E8C714-1688-43DD-BF70-E15BDD4C0D96}" dt="2023-11-21T10:45:24.311" v="111" actId="1076"/>
          <ac:spMkLst>
            <pc:docMk/>
            <pc:sldMk cId="2853333238" sldId="299"/>
            <ac:spMk id="38" creationId="{80DE630D-556E-8981-D8A5-A91E1AFCD094}"/>
          </ac:spMkLst>
        </pc:spChg>
        <pc:spChg chg="add mod">
          <ac:chgData name="Robert Roman" userId="51dcd08a1e53fbe7" providerId="LiveId" clId="{75E8C714-1688-43DD-BF70-E15BDD4C0D96}" dt="2023-11-21T10:45:17.745" v="107" actId="1076"/>
          <ac:spMkLst>
            <pc:docMk/>
            <pc:sldMk cId="2853333238" sldId="299"/>
            <ac:spMk id="39" creationId="{D642B708-3DCF-4DA3-C75D-5B0E41E6DE4E}"/>
          </ac:spMkLst>
        </pc:spChg>
        <pc:spChg chg="add mod">
          <ac:chgData name="Robert Roman" userId="51dcd08a1e53fbe7" providerId="LiveId" clId="{75E8C714-1688-43DD-BF70-E15BDD4C0D96}" dt="2023-11-21T10:45:15.236" v="106" actId="1076"/>
          <ac:spMkLst>
            <pc:docMk/>
            <pc:sldMk cId="2853333238" sldId="299"/>
            <ac:spMk id="40" creationId="{DBB62E62-B5C5-837A-30E8-060147523155}"/>
          </ac:spMkLst>
        </pc:spChg>
        <pc:spChg chg="add mod">
          <ac:chgData name="Robert Roman" userId="51dcd08a1e53fbe7" providerId="LiveId" clId="{75E8C714-1688-43DD-BF70-E15BDD4C0D96}" dt="2023-11-21T10:45:13.294" v="105" actId="1076"/>
          <ac:spMkLst>
            <pc:docMk/>
            <pc:sldMk cId="2853333238" sldId="299"/>
            <ac:spMk id="41" creationId="{8C7F6521-E339-8AE0-8886-662561F6F791}"/>
          </ac:spMkLst>
        </pc:spChg>
        <pc:spChg chg="add mod">
          <ac:chgData name="Robert Roman" userId="51dcd08a1e53fbe7" providerId="LiveId" clId="{75E8C714-1688-43DD-BF70-E15BDD4C0D96}" dt="2023-11-21T10:45:26.250" v="112" actId="1076"/>
          <ac:spMkLst>
            <pc:docMk/>
            <pc:sldMk cId="2853333238" sldId="299"/>
            <ac:spMk id="42" creationId="{28480543-5E46-621F-4A68-9960582D20E1}"/>
          </ac:spMkLst>
        </pc:spChg>
        <pc:spChg chg="del">
          <ac:chgData name="Robert Roman" userId="51dcd08a1e53fbe7" providerId="LiveId" clId="{75E8C714-1688-43DD-BF70-E15BDD4C0D96}" dt="2023-11-21T10:44:05.099" v="85" actId="478"/>
          <ac:spMkLst>
            <pc:docMk/>
            <pc:sldMk cId="2853333238" sldId="299"/>
            <ac:spMk id="297" creationId="{00000000-0000-0000-0000-000000000000}"/>
          </ac:spMkLst>
        </pc:spChg>
        <pc:spChg chg="del">
          <ac:chgData name="Robert Roman" userId="51dcd08a1e53fbe7" providerId="LiveId" clId="{75E8C714-1688-43DD-BF70-E15BDD4C0D96}" dt="2023-11-21T10:44:10.220" v="86" actId="478"/>
          <ac:spMkLst>
            <pc:docMk/>
            <pc:sldMk cId="2853333238" sldId="299"/>
            <ac:spMk id="298" creationId="{00000000-0000-0000-0000-000000000000}"/>
          </ac:spMkLst>
        </pc:spChg>
        <pc:spChg chg="del">
          <ac:chgData name="Robert Roman" userId="51dcd08a1e53fbe7" providerId="LiveId" clId="{75E8C714-1688-43DD-BF70-E15BDD4C0D96}" dt="2023-11-21T10:44:10.220" v="86" actId="478"/>
          <ac:spMkLst>
            <pc:docMk/>
            <pc:sldMk cId="2853333238" sldId="299"/>
            <ac:spMk id="299" creationId="{00000000-0000-0000-0000-000000000000}"/>
          </ac:spMkLst>
        </pc:spChg>
        <pc:spChg chg="del">
          <ac:chgData name="Robert Roman" userId="51dcd08a1e53fbe7" providerId="LiveId" clId="{75E8C714-1688-43DD-BF70-E15BDD4C0D96}" dt="2023-11-21T10:44:05.099" v="85" actId="478"/>
          <ac:spMkLst>
            <pc:docMk/>
            <pc:sldMk cId="2853333238" sldId="299"/>
            <ac:spMk id="300" creationId="{00000000-0000-0000-0000-000000000000}"/>
          </ac:spMkLst>
        </pc:spChg>
        <pc:spChg chg="del">
          <ac:chgData name="Robert Roman" userId="51dcd08a1e53fbe7" providerId="LiveId" clId="{75E8C714-1688-43DD-BF70-E15BDD4C0D96}" dt="2023-11-21T10:44:05.099" v="85" actId="478"/>
          <ac:spMkLst>
            <pc:docMk/>
            <pc:sldMk cId="2853333238" sldId="299"/>
            <ac:spMk id="301" creationId="{00000000-0000-0000-0000-000000000000}"/>
          </ac:spMkLst>
        </pc:spChg>
        <pc:spChg chg="del">
          <ac:chgData name="Robert Roman" userId="51dcd08a1e53fbe7" providerId="LiveId" clId="{75E8C714-1688-43DD-BF70-E15BDD4C0D96}" dt="2023-11-21T10:44:56.204" v="96" actId="478"/>
          <ac:spMkLst>
            <pc:docMk/>
            <pc:sldMk cId="2853333238" sldId="299"/>
            <ac:spMk id="302" creationId="{00000000-0000-0000-0000-000000000000}"/>
          </ac:spMkLst>
        </pc:spChg>
        <pc:spChg chg="del">
          <ac:chgData name="Robert Roman" userId="51dcd08a1e53fbe7" providerId="LiveId" clId="{75E8C714-1688-43DD-BF70-E15BDD4C0D96}" dt="2023-11-21T10:45:01.732" v="98" actId="478"/>
          <ac:spMkLst>
            <pc:docMk/>
            <pc:sldMk cId="2853333238" sldId="299"/>
            <ac:spMk id="303" creationId="{00000000-0000-0000-0000-000000000000}"/>
          </ac:spMkLst>
        </pc:spChg>
        <pc:spChg chg="del">
          <ac:chgData name="Robert Roman" userId="51dcd08a1e53fbe7" providerId="LiveId" clId="{75E8C714-1688-43DD-BF70-E15BDD4C0D96}" dt="2023-11-21T10:44:05.099" v="85" actId="478"/>
          <ac:spMkLst>
            <pc:docMk/>
            <pc:sldMk cId="2853333238" sldId="299"/>
            <ac:spMk id="304" creationId="{00000000-0000-0000-0000-000000000000}"/>
          </ac:spMkLst>
        </pc:spChg>
        <pc:spChg chg="del">
          <ac:chgData name="Robert Roman" userId="51dcd08a1e53fbe7" providerId="LiveId" clId="{75E8C714-1688-43DD-BF70-E15BDD4C0D96}" dt="2023-11-21T10:44:05.099" v="85" actId="478"/>
          <ac:spMkLst>
            <pc:docMk/>
            <pc:sldMk cId="2853333238" sldId="299"/>
            <ac:spMk id="305" creationId="{00000000-0000-0000-0000-000000000000}"/>
          </ac:spMkLst>
        </pc:spChg>
        <pc:spChg chg="del">
          <ac:chgData name="Robert Roman" userId="51dcd08a1e53fbe7" providerId="LiveId" clId="{75E8C714-1688-43DD-BF70-E15BDD4C0D96}" dt="2023-11-21T10:44:05.099" v="85" actId="478"/>
          <ac:spMkLst>
            <pc:docMk/>
            <pc:sldMk cId="2853333238" sldId="299"/>
            <ac:spMk id="306" creationId="{00000000-0000-0000-0000-000000000000}"/>
          </ac:spMkLst>
        </pc:spChg>
        <pc:grpChg chg="del">
          <ac:chgData name="Robert Roman" userId="51dcd08a1e53fbe7" providerId="LiveId" clId="{75E8C714-1688-43DD-BF70-E15BDD4C0D96}" dt="2023-11-21T10:44:05.099" v="85" actId="478"/>
          <ac:grpSpMkLst>
            <pc:docMk/>
            <pc:sldMk cId="2853333238" sldId="299"/>
            <ac:grpSpMk id="2" creationId="{0211BBD5-93F2-AD15-6B92-D2489FE8E083}"/>
          </ac:grpSpMkLst>
        </pc:grpChg>
        <pc:grpChg chg="del">
          <ac:chgData name="Robert Roman" userId="51dcd08a1e53fbe7" providerId="LiveId" clId="{75E8C714-1688-43DD-BF70-E15BDD4C0D96}" dt="2023-11-21T10:44:05.099" v="85" actId="478"/>
          <ac:grpSpMkLst>
            <pc:docMk/>
            <pc:sldMk cId="2853333238" sldId="299"/>
            <ac:grpSpMk id="8" creationId="{FACC7D3F-AF17-B459-1CA3-615195FB2D8C}"/>
          </ac:grpSpMkLst>
        </pc:grpChg>
        <pc:grpChg chg="del">
          <ac:chgData name="Robert Roman" userId="51dcd08a1e53fbe7" providerId="LiveId" clId="{75E8C714-1688-43DD-BF70-E15BDD4C0D96}" dt="2023-11-21T10:44:05.099" v="85" actId="478"/>
          <ac:grpSpMkLst>
            <pc:docMk/>
            <pc:sldMk cId="2853333238" sldId="299"/>
            <ac:grpSpMk id="320" creationId="{00000000-0000-0000-0000-000000000000}"/>
          </ac:grpSpMkLst>
        </pc:grpChg>
      </pc:sldChg>
      <pc:sldChg chg="delSp new del mod">
        <pc:chgData name="Robert Roman" userId="51dcd08a1e53fbe7" providerId="LiveId" clId="{75E8C714-1688-43DD-BF70-E15BDD4C0D96}" dt="2023-11-21T10:44:41.966" v="91" actId="47"/>
        <pc:sldMkLst>
          <pc:docMk/>
          <pc:sldMk cId="2533739913" sldId="300"/>
        </pc:sldMkLst>
        <pc:spChg chg="del">
          <ac:chgData name="Robert Roman" userId="51dcd08a1e53fbe7" providerId="LiveId" clId="{75E8C714-1688-43DD-BF70-E15BDD4C0D96}" dt="2023-11-21T10:44:33.904" v="88" actId="478"/>
          <ac:spMkLst>
            <pc:docMk/>
            <pc:sldMk cId="2533739913" sldId="300"/>
            <ac:spMk id="2" creationId="{7DF7279A-F5B0-F0BE-0192-EE4108CE3874}"/>
          </ac:spMkLst>
        </pc:spChg>
      </pc:sldChg>
      <pc:sldMasterChg chg="delSldLayout">
        <pc:chgData name="Robert Roman" userId="51dcd08a1e53fbe7" providerId="LiveId" clId="{75E8C714-1688-43DD-BF70-E15BDD4C0D96}" dt="2023-11-21T10:43:59.263" v="84" actId="47"/>
        <pc:sldMasterMkLst>
          <pc:docMk/>
          <pc:sldMasterMk cId="0" sldId="2147483671"/>
        </pc:sldMasterMkLst>
        <pc:sldLayoutChg chg="del">
          <pc:chgData name="Robert Roman" userId="51dcd08a1e53fbe7" providerId="LiveId" clId="{75E8C714-1688-43DD-BF70-E15BDD4C0D96}" dt="2023-11-21T10:43:59.263" v="84" actId="47"/>
          <pc:sldLayoutMkLst>
            <pc:docMk/>
            <pc:sldMasterMk cId="0" sldId="2147483671"/>
            <pc:sldLayoutMk cId="0" sldId="2147483658"/>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95833890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908237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6bb7be621e_0_307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6bb7be621e_0_307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smtClean="0"/>
              <a:t>Sources:</a:t>
            </a:r>
          </a:p>
          <a:p>
            <a:pPr marL="0" lvl="0" indent="0" algn="l" rtl="0">
              <a:spcBef>
                <a:spcPts val="0"/>
              </a:spcBef>
              <a:spcAft>
                <a:spcPts val="0"/>
              </a:spcAft>
              <a:buNone/>
            </a:pPr>
            <a:r>
              <a:rPr lang="en-US" b="1" dirty="0" smtClean="0"/>
              <a:t>Allianz group solvency and financial condition report 2021</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5244750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6bb7be621e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6bb7be621e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smtClean="0"/>
              <a:t>Sources:</a:t>
            </a:r>
          </a:p>
          <a:p>
            <a:pPr marL="0" lvl="0" indent="0" algn="l" rtl="0">
              <a:spcBef>
                <a:spcPts val="0"/>
              </a:spcBef>
              <a:spcAft>
                <a:spcPts val="0"/>
              </a:spcAft>
              <a:buNone/>
            </a:pPr>
            <a:r>
              <a:rPr lang="en-US" b="1" dirty="0" smtClean="0"/>
              <a:t>Allianz group solvency and financial condition report 2021</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0618663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6e24bbbaaa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6e24bbbaaa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Pts val="1100"/>
              <a:tabLst/>
              <a:defRPr/>
            </a:pPr>
            <a:r>
              <a:rPr lang="en-US" dirty="0"/>
              <a:t>For</a:t>
            </a:r>
            <a:r>
              <a:rPr lang="en-US" baseline="0" dirty="0"/>
              <a:t> valuation of technical provisions, </a:t>
            </a:r>
            <a:r>
              <a:rPr lang="en-US" sz="1100" b="0" i="0" u="none" strike="noStrike" cap="none" dirty="0">
                <a:solidFill>
                  <a:srgbClr val="000000"/>
                </a:solidFill>
                <a:effectLst/>
                <a:latin typeface="Arial"/>
                <a:ea typeface="Arial"/>
                <a:cs typeface="Arial"/>
                <a:sym typeface="Arial"/>
              </a:rPr>
              <a:t>a volatility adjustment (VA) is applied on top of the risk-free interest rate curve. Therefore, the internal model contains a dynamic component to cover this impact. Allianz’s approach to model the dynamic component differs methodologically from the static EIOPA VA concept applied in the standard formula. In our risk capital calculations, we reflect the impact of the dynamic movement of the VA based on the credit spread movements of our own portfolio. This asset-sided effect is transferred to the liability side by using asset and liability durations. To account for deviations with respect to the EIOPA VA methodology, Allianz applies a more conservative, reduced application ratio for the dynamic volatility adjustment. A regular validation is performed to verify the appropriateness and prudency of the approach.</a:t>
            </a:r>
            <a:endParaRPr lang="en-US" dirty="0"/>
          </a:p>
          <a:p>
            <a:pPr marL="171450" lvl="0" indent="-171450" algn="l" rtl="0">
              <a:spcBef>
                <a:spcPts val="0"/>
              </a:spcBef>
              <a:spcAft>
                <a:spcPts val="0"/>
              </a:spcAft>
            </a:pPr>
            <a:r>
              <a:rPr lang="en-US" dirty="0"/>
              <a:t>For the aggregation of risks, </a:t>
            </a:r>
            <a:r>
              <a:rPr lang="en-US" sz="1100" b="0" i="0" u="none" strike="noStrike" cap="none" dirty="0">
                <a:solidFill>
                  <a:srgbClr val="000000"/>
                </a:solidFill>
                <a:effectLst/>
                <a:latin typeface="Arial"/>
                <a:ea typeface="Arial"/>
                <a:cs typeface="Arial"/>
                <a:sym typeface="Arial"/>
              </a:rPr>
              <a:t>we use an industry-standard approach based on Gaussian copulas. A correlation matrix defines the interdependencies between the risks modeled by the copula. Wherever possible, we derive correlation parameters for each pair of market risks through statistical analyses of historical data, considering observations over more than a decade.</a:t>
            </a:r>
            <a:br>
              <a:rPr lang="en-US" sz="1100" b="0" i="0" u="none" strike="noStrike" cap="none" dirty="0">
                <a:solidFill>
                  <a:srgbClr val="000000"/>
                </a:solidFill>
                <a:effectLst/>
                <a:latin typeface="Arial"/>
                <a:ea typeface="Arial"/>
                <a:cs typeface="Arial"/>
                <a:sym typeface="Arial"/>
              </a:rPr>
            </a:br>
            <a:r>
              <a:rPr lang="en-US" sz="1100" b="0" i="0" u="none" strike="noStrike" cap="none" dirty="0">
                <a:solidFill>
                  <a:srgbClr val="000000"/>
                </a:solidFill>
                <a:effectLst/>
                <a:latin typeface="Arial"/>
                <a:ea typeface="Arial"/>
                <a:cs typeface="Arial"/>
                <a:sym typeface="Arial"/>
              </a:rPr>
              <a:t>This is done by a dedicated internal committee – the Correlation Setting Committee – which combines the expertise of risk and business experts. The correlations are generally set to reflect the dependency between the full distributions of the factors the correlation refers to. The correlations describing the dependency between the full distributions are increased by a factor in case a particularly strong dependence in the tails (i.e., in extreme events) is </a:t>
            </a:r>
            <a:r>
              <a:rPr lang="en-US" sz="1100" b="0" i="0" u="none" strike="noStrike" cap="none" dirty="0" smtClean="0">
                <a:solidFill>
                  <a:srgbClr val="000000"/>
                </a:solidFill>
                <a:effectLst/>
                <a:latin typeface="Arial"/>
                <a:ea typeface="Arial"/>
                <a:cs typeface="Arial"/>
                <a:sym typeface="Arial"/>
              </a:rPr>
              <a:t>assumed</a:t>
            </a:r>
          </a:p>
          <a:p>
            <a:pPr marL="0" lvl="0" indent="0" algn="l" rtl="0">
              <a:spcBef>
                <a:spcPts val="0"/>
              </a:spcBef>
              <a:spcAft>
                <a:spcPts val="0"/>
              </a:spcAft>
              <a:buNone/>
            </a:pPr>
            <a:r>
              <a:rPr lang="en-US" b="1" dirty="0" smtClean="0"/>
              <a:t>Sources:</a:t>
            </a:r>
          </a:p>
          <a:p>
            <a:pPr marL="0" lvl="0" indent="0" algn="l" rtl="0">
              <a:spcBef>
                <a:spcPts val="0"/>
              </a:spcBef>
              <a:spcAft>
                <a:spcPts val="0"/>
              </a:spcAft>
              <a:buNone/>
            </a:pPr>
            <a:r>
              <a:rPr lang="en-US" b="1" dirty="0" smtClean="0"/>
              <a:t>Allianz group solvency and financial condition report 2021</a:t>
            </a:r>
          </a:p>
          <a:p>
            <a:pPr marL="0" lvl="0" indent="0" algn="l" rtl="0">
              <a:spcBef>
                <a:spcPts val="0"/>
              </a:spcBef>
              <a:spcAft>
                <a:spcPts val="0"/>
              </a:spcAft>
              <a:buNone/>
            </a:pPr>
            <a:endParaRPr lang="en-US" sz="1100" b="0" i="0" u="none" strike="noStrike" cap="none" dirty="0">
              <a:solidFill>
                <a:srgbClr val="000000"/>
              </a:solidFill>
              <a:effectLst/>
              <a:latin typeface="Arial"/>
              <a:ea typeface="Arial"/>
              <a:cs typeface="Arial"/>
              <a:sym typeface="Arial"/>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2063741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dirty="0" smtClean="0"/>
              <a:t>The photo on the left is the internal model</a:t>
            </a:r>
          </a:p>
          <a:p>
            <a:pPr marL="0" lvl="0" indent="0" algn="l" rtl="0">
              <a:spcBef>
                <a:spcPts val="0"/>
              </a:spcBef>
              <a:spcAft>
                <a:spcPts val="0"/>
              </a:spcAft>
              <a:buNone/>
            </a:pPr>
            <a:r>
              <a:rPr lang="en-US" dirty="0" smtClean="0"/>
              <a:t>The photo on the right is the standard formula</a:t>
            </a:r>
            <a:r>
              <a:rPr lang="en-US" dirty="0" smtClean="0"/>
              <a:t>.</a:t>
            </a:r>
            <a:endParaRPr lang="en-US" dirty="0"/>
          </a:p>
          <a:p>
            <a:pPr marL="0" lvl="0" indent="0" algn="l" rtl="0">
              <a:spcBef>
                <a:spcPts val="0"/>
              </a:spcBef>
              <a:spcAft>
                <a:spcPts val="0"/>
              </a:spcAft>
              <a:buNone/>
            </a:pPr>
            <a:r>
              <a:rPr lang="en-US" b="1" dirty="0" smtClean="0"/>
              <a:t>Sources:</a:t>
            </a:r>
          </a:p>
          <a:p>
            <a:pPr marL="0" lvl="0" indent="0" algn="l" rtl="0">
              <a:spcBef>
                <a:spcPts val="0"/>
              </a:spcBef>
              <a:spcAft>
                <a:spcPts val="0"/>
              </a:spcAft>
              <a:buNone/>
            </a:pPr>
            <a:r>
              <a:rPr lang="en-US" b="1" dirty="0" smtClean="0"/>
              <a:t>Allianz group solvency and financial condition report 2021</a:t>
            </a:r>
          </a:p>
          <a:p>
            <a:pPr marL="0" lvl="0" indent="0" algn="l" rtl="0">
              <a:spcBef>
                <a:spcPts val="0"/>
              </a:spcBef>
              <a:spcAft>
                <a:spcPts val="0"/>
              </a:spcAft>
              <a:buNone/>
            </a:pPr>
            <a:endParaRPr lang="en-US" dirty="0" smtClean="0"/>
          </a:p>
        </p:txBody>
      </p:sp>
    </p:spTree>
    <p:extLst>
      <p:ext uri="{BB962C8B-B14F-4D97-AF65-F5344CB8AC3E}">
        <p14:creationId xmlns:p14="http://schemas.microsoft.com/office/powerpoint/2010/main" val="9379746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b="1" dirty="0" smtClean="0"/>
              <a:t>Sources:</a:t>
            </a:r>
          </a:p>
          <a:p>
            <a:pPr marL="0" lvl="0" indent="0" algn="l" rtl="0">
              <a:spcBef>
                <a:spcPts val="0"/>
              </a:spcBef>
              <a:spcAft>
                <a:spcPts val="0"/>
              </a:spcAft>
              <a:buNone/>
            </a:pPr>
            <a:r>
              <a:rPr lang="en-US" b="1" dirty="0" smtClean="0"/>
              <a:t>Allianz group solvency and financial condition report 2021</a:t>
            </a:r>
          </a:p>
          <a:p>
            <a:endParaRPr lang="en-US" dirty="0"/>
          </a:p>
        </p:txBody>
      </p:sp>
    </p:spTree>
    <p:extLst>
      <p:ext uri="{BB962C8B-B14F-4D97-AF65-F5344CB8AC3E}">
        <p14:creationId xmlns:p14="http://schemas.microsoft.com/office/powerpoint/2010/main" val="13425207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b="1" dirty="0" smtClean="0"/>
              <a:t>Sources:</a:t>
            </a:r>
          </a:p>
          <a:p>
            <a:pPr marL="0" lvl="0" indent="0" algn="l" rtl="0">
              <a:spcBef>
                <a:spcPts val="0"/>
              </a:spcBef>
              <a:spcAft>
                <a:spcPts val="0"/>
              </a:spcAft>
              <a:buNone/>
            </a:pPr>
            <a:r>
              <a:rPr lang="en-US" b="1" dirty="0" smtClean="0"/>
              <a:t>Allianz group solvency and financial condition report 2021</a:t>
            </a:r>
          </a:p>
          <a:p>
            <a:endParaRPr lang="en-US" dirty="0"/>
          </a:p>
        </p:txBody>
      </p:sp>
    </p:spTree>
    <p:extLst>
      <p:ext uri="{BB962C8B-B14F-4D97-AF65-F5344CB8AC3E}">
        <p14:creationId xmlns:p14="http://schemas.microsoft.com/office/powerpoint/2010/main" val="36508746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b="1" dirty="0" smtClean="0"/>
              <a:t>Sources:</a:t>
            </a:r>
          </a:p>
          <a:p>
            <a:pPr marL="0" lvl="0" indent="0" algn="l" rtl="0">
              <a:spcBef>
                <a:spcPts val="0"/>
              </a:spcBef>
              <a:spcAft>
                <a:spcPts val="0"/>
              </a:spcAft>
              <a:buNone/>
            </a:pPr>
            <a:r>
              <a:rPr lang="en-US" b="1" dirty="0" smtClean="0"/>
              <a:t>Allianz group solvency and financial condition report 2021</a:t>
            </a:r>
          </a:p>
          <a:p>
            <a:endParaRPr lang="en-US" dirty="0"/>
          </a:p>
        </p:txBody>
      </p:sp>
    </p:spTree>
    <p:extLst>
      <p:ext uri="{BB962C8B-B14F-4D97-AF65-F5344CB8AC3E}">
        <p14:creationId xmlns:p14="http://schemas.microsoft.com/office/powerpoint/2010/main" val="8871565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r>
              <a:rPr lang="en-US" b="1" dirty="0" smtClean="0"/>
              <a:t>Sources: </a:t>
            </a:r>
          </a:p>
          <a:p>
            <a:r>
              <a:rPr lang="en-US" b="1" dirty="0" smtClean="0"/>
              <a:t>EIOPA comparative study on market and credit</a:t>
            </a:r>
            <a:r>
              <a:rPr lang="en-US" b="1" baseline="0" dirty="0" smtClean="0"/>
              <a:t> risk modelling</a:t>
            </a:r>
            <a:r>
              <a:rPr lang="en-US" b="1" dirty="0" smtClean="0"/>
              <a:t>  YE2021</a:t>
            </a:r>
            <a:r>
              <a:rPr lang="en-US" b="1" baseline="0" dirty="0" smtClean="0"/>
              <a:t> </a:t>
            </a:r>
          </a:p>
          <a:p>
            <a:r>
              <a:rPr lang="en-US" b="1" baseline="0" dirty="0" smtClean="0"/>
              <a:t>Guidelines use of internal models.</a:t>
            </a:r>
          </a:p>
          <a:p>
            <a:endParaRPr lang="en-US" dirty="0"/>
          </a:p>
        </p:txBody>
      </p:sp>
    </p:spTree>
    <p:extLst>
      <p:ext uri="{BB962C8B-B14F-4D97-AF65-F5344CB8AC3E}">
        <p14:creationId xmlns:p14="http://schemas.microsoft.com/office/powerpoint/2010/main" val="3363814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r>
              <a:rPr lang="en-US" b="1" dirty="0" smtClean="0"/>
              <a:t>Sources: </a:t>
            </a:r>
          </a:p>
          <a:p>
            <a:r>
              <a:rPr lang="en-US" b="1" dirty="0" smtClean="0"/>
              <a:t>EIOPA comparative study on market and credit</a:t>
            </a:r>
            <a:r>
              <a:rPr lang="en-US" b="1" baseline="0" dirty="0" smtClean="0"/>
              <a:t> risk modelling</a:t>
            </a:r>
            <a:r>
              <a:rPr lang="en-US" b="1" dirty="0" smtClean="0"/>
              <a:t>  YE2021</a:t>
            </a:r>
            <a:r>
              <a:rPr lang="en-US" b="1" baseline="0" dirty="0" smtClean="0"/>
              <a:t> </a:t>
            </a:r>
          </a:p>
          <a:p>
            <a:r>
              <a:rPr lang="en-US" b="1" baseline="0" dirty="0" smtClean="0"/>
              <a:t>Guidelines use of internal models.</a:t>
            </a:r>
          </a:p>
          <a:p>
            <a:endParaRPr lang="en-US" dirty="0"/>
          </a:p>
        </p:txBody>
      </p:sp>
    </p:spTree>
    <p:extLst>
      <p:ext uri="{BB962C8B-B14F-4D97-AF65-F5344CB8AC3E}">
        <p14:creationId xmlns:p14="http://schemas.microsoft.com/office/powerpoint/2010/main" val="4659846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r>
              <a:rPr lang="en-US" b="1" dirty="0" smtClean="0"/>
              <a:t>Sources: </a:t>
            </a:r>
          </a:p>
          <a:p>
            <a:r>
              <a:rPr lang="en-US" b="1" dirty="0" smtClean="0"/>
              <a:t>EIOPA comparative study on market and credit</a:t>
            </a:r>
            <a:r>
              <a:rPr lang="en-US" b="1" baseline="0" dirty="0" smtClean="0"/>
              <a:t> risk modelling</a:t>
            </a:r>
            <a:r>
              <a:rPr lang="en-US" b="1" dirty="0" smtClean="0"/>
              <a:t>  YE2021</a:t>
            </a:r>
            <a:r>
              <a:rPr lang="en-US" b="1" baseline="0" dirty="0" smtClean="0"/>
              <a:t> </a:t>
            </a:r>
          </a:p>
          <a:p>
            <a:r>
              <a:rPr lang="en-US" b="1" baseline="0" dirty="0" smtClean="0"/>
              <a:t>Guidelines use of internal models.</a:t>
            </a:r>
          </a:p>
          <a:p>
            <a:endParaRPr lang="en-US" dirty="0"/>
          </a:p>
        </p:txBody>
      </p:sp>
    </p:spTree>
    <p:extLst>
      <p:ext uri="{BB962C8B-B14F-4D97-AF65-F5344CB8AC3E}">
        <p14:creationId xmlns:p14="http://schemas.microsoft.com/office/powerpoint/2010/main" val="15603867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b="1" dirty="0" smtClean="0"/>
              <a:t>Sources: </a:t>
            </a:r>
          </a:p>
          <a:p>
            <a:r>
              <a:rPr lang="en-US" b="1" dirty="0" smtClean="0"/>
              <a:t>EIOPA comparative study on market and credit</a:t>
            </a:r>
            <a:r>
              <a:rPr lang="en-US" b="1" baseline="0" dirty="0" smtClean="0"/>
              <a:t> risk modelling</a:t>
            </a:r>
            <a:r>
              <a:rPr lang="en-US" b="1" dirty="0" smtClean="0"/>
              <a:t>  YE2021</a:t>
            </a:r>
            <a:r>
              <a:rPr lang="en-US" b="1" baseline="0" dirty="0" smtClean="0"/>
              <a:t> </a:t>
            </a:r>
          </a:p>
          <a:p>
            <a:r>
              <a:rPr lang="en-US" b="1" baseline="0" dirty="0" smtClean="0"/>
              <a:t>Guidelines use of internal models.</a:t>
            </a:r>
          </a:p>
          <a:p>
            <a:endParaRPr lang="en-US" dirty="0"/>
          </a:p>
        </p:txBody>
      </p:sp>
    </p:spTree>
    <p:extLst>
      <p:ext uri="{BB962C8B-B14F-4D97-AF65-F5344CB8AC3E}">
        <p14:creationId xmlns:p14="http://schemas.microsoft.com/office/powerpoint/2010/main" val="42029343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r>
              <a:rPr lang="en-US" b="1" dirty="0" smtClean="0"/>
              <a:t>Sources: </a:t>
            </a:r>
          </a:p>
          <a:p>
            <a:r>
              <a:rPr lang="en-US" b="1" dirty="0" smtClean="0"/>
              <a:t>EIOPA comparative study on market and credit</a:t>
            </a:r>
            <a:r>
              <a:rPr lang="en-US" b="1" baseline="0" dirty="0" smtClean="0"/>
              <a:t> risk modelling</a:t>
            </a:r>
            <a:r>
              <a:rPr lang="en-US" b="1" dirty="0" smtClean="0"/>
              <a:t>  YE2021</a:t>
            </a:r>
            <a:r>
              <a:rPr lang="en-US" b="1" baseline="0" dirty="0" smtClean="0"/>
              <a:t> </a:t>
            </a:r>
          </a:p>
          <a:p>
            <a:r>
              <a:rPr lang="en-US" b="1" baseline="0" dirty="0" smtClean="0"/>
              <a:t>Guidelines use of internal models.</a:t>
            </a:r>
          </a:p>
          <a:p>
            <a:endParaRPr lang="en-US" dirty="0"/>
          </a:p>
        </p:txBody>
      </p:sp>
    </p:spTree>
    <p:extLst>
      <p:ext uri="{BB962C8B-B14F-4D97-AF65-F5344CB8AC3E}">
        <p14:creationId xmlns:p14="http://schemas.microsoft.com/office/powerpoint/2010/main" val="34295172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r>
              <a:rPr lang="en-US" b="1" dirty="0" smtClean="0"/>
              <a:t>Sources: </a:t>
            </a:r>
          </a:p>
          <a:p>
            <a:r>
              <a:rPr lang="en-US" b="1" dirty="0" smtClean="0"/>
              <a:t>EIOPA comparative study on market and credit</a:t>
            </a:r>
            <a:r>
              <a:rPr lang="en-US" b="1" baseline="0" dirty="0" smtClean="0"/>
              <a:t> risk modelling</a:t>
            </a:r>
            <a:r>
              <a:rPr lang="en-US" b="1" dirty="0" smtClean="0"/>
              <a:t>  YE2021</a:t>
            </a:r>
            <a:r>
              <a:rPr lang="en-US" b="1" baseline="0" dirty="0" smtClean="0"/>
              <a:t> </a:t>
            </a:r>
          </a:p>
          <a:p>
            <a:r>
              <a:rPr lang="en-US" b="1" baseline="0" dirty="0" smtClean="0"/>
              <a:t>Guidelines use of internal models.</a:t>
            </a:r>
          </a:p>
          <a:p>
            <a:endParaRPr lang="en-US" dirty="0"/>
          </a:p>
        </p:txBody>
      </p:sp>
    </p:spTree>
    <p:extLst>
      <p:ext uri="{BB962C8B-B14F-4D97-AF65-F5344CB8AC3E}">
        <p14:creationId xmlns:p14="http://schemas.microsoft.com/office/powerpoint/2010/main" val="41536704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7"/>
        <p:cNvGrpSpPr/>
        <p:nvPr/>
      </p:nvGrpSpPr>
      <p:grpSpPr>
        <a:xfrm>
          <a:off x="0" y="0"/>
          <a:ext cx="0" cy="0"/>
          <a:chOff x="0" y="0"/>
          <a:chExt cx="0" cy="0"/>
        </a:xfrm>
      </p:grpSpPr>
      <p:sp>
        <p:nvSpPr>
          <p:cNvPr id="838" name="Google Shape;838;g6e24bbbaaa_0_6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9" name="Google Shape;839;g6e24bbbaaa_0_6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smtClean="0"/>
              <a:t>Sources:</a:t>
            </a:r>
          </a:p>
          <a:p>
            <a:pPr marL="0" lvl="0" indent="0" algn="l" rtl="0">
              <a:spcBef>
                <a:spcPts val="0"/>
              </a:spcBef>
              <a:spcAft>
                <a:spcPts val="0"/>
              </a:spcAft>
              <a:buNone/>
            </a:pPr>
            <a:r>
              <a:rPr lang="en-US" b="1" dirty="0" smtClean="0"/>
              <a:t>Allianz group solvency and financial condition report 2021</a:t>
            </a:r>
            <a:endParaRPr b="1" dirty="0"/>
          </a:p>
        </p:txBody>
      </p:sp>
    </p:spTree>
    <p:extLst>
      <p:ext uri="{BB962C8B-B14F-4D97-AF65-F5344CB8AC3E}">
        <p14:creationId xmlns:p14="http://schemas.microsoft.com/office/powerpoint/2010/main" val="31055363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2"/>
        <p:cNvGrpSpPr/>
        <p:nvPr/>
      </p:nvGrpSpPr>
      <p:grpSpPr>
        <a:xfrm>
          <a:off x="0" y="0"/>
          <a:ext cx="0" cy="0"/>
          <a:chOff x="0" y="0"/>
          <a:chExt cx="0" cy="0"/>
        </a:xfrm>
      </p:grpSpPr>
      <p:sp>
        <p:nvSpPr>
          <p:cNvPr id="2073" name="Google Shape;2073;g6e24bbbaaa_0_7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4" name="Google Shape;2074;g6e24bbbaaa_0_7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smtClean="0"/>
              <a:t>Sources:</a:t>
            </a:r>
          </a:p>
          <a:p>
            <a:pPr marL="0" lvl="0" indent="0" algn="l" rtl="0">
              <a:spcBef>
                <a:spcPts val="0"/>
              </a:spcBef>
              <a:spcAft>
                <a:spcPts val="0"/>
              </a:spcAft>
              <a:buNone/>
            </a:pPr>
            <a:r>
              <a:rPr lang="en-US" b="1" dirty="0" smtClean="0"/>
              <a:t>Allianz group solvency and financial condition report 2021</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228434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body" idx="1"/>
          </p:nvPr>
        </p:nvSpPr>
        <p:spPr>
          <a:xfrm>
            <a:off x="1031175" y="1163850"/>
            <a:ext cx="7053600" cy="3132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8" name="Google Shape;18;p4"/>
          <p:cNvSpPr txBox="1">
            <a:spLocks noGrp="1"/>
          </p:cNvSpPr>
          <p:nvPr>
            <p:ph type="title"/>
          </p:nvPr>
        </p:nvSpPr>
        <p:spPr>
          <a:xfrm>
            <a:off x="1503600" y="317550"/>
            <a:ext cx="6136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 name="Google Shape;19;p4"/>
          <p:cNvSpPr/>
          <p:nvPr/>
        </p:nvSpPr>
        <p:spPr>
          <a:xfrm rot="-5400000">
            <a:off x="-2287526" y="2287694"/>
            <a:ext cx="5151907" cy="576855"/>
          </a:xfrm>
          <a:custGeom>
            <a:avLst/>
            <a:gdLst/>
            <a:ahLst/>
            <a:cxnLst/>
            <a:rect l="l" t="t" r="r" b="b"/>
            <a:pathLst>
              <a:path w="81851" h="9315" extrusionOk="0">
                <a:moveTo>
                  <a:pt x="1" y="0"/>
                </a:moveTo>
                <a:lnTo>
                  <a:pt x="1" y="7429"/>
                </a:lnTo>
                <a:cubicBezTo>
                  <a:pt x="1" y="7429"/>
                  <a:pt x="1120" y="7584"/>
                  <a:pt x="3115" y="7584"/>
                </a:cubicBezTo>
                <a:cubicBezTo>
                  <a:pt x="6333" y="7584"/>
                  <a:pt x="11827" y="7180"/>
                  <a:pt x="18577" y="5069"/>
                </a:cubicBezTo>
                <a:cubicBezTo>
                  <a:pt x="23856" y="3418"/>
                  <a:pt x="29277" y="2316"/>
                  <a:pt x="34763" y="2316"/>
                </a:cubicBezTo>
                <a:cubicBezTo>
                  <a:pt x="40641" y="2316"/>
                  <a:pt x="46593" y="3581"/>
                  <a:pt x="52525" y="6788"/>
                </a:cubicBezTo>
                <a:cubicBezTo>
                  <a:pt x="55989" y="8661"/>
                  <a:pt x="60036" y="9314"/>
                  <a:pt x="63998" y="9314"/>
                </a:cubicBezTo>
                <a:cubicBezTo>
                  <a:pt x="73152" y="9314"/>
                  <a:pt x="81850" y="5826"/>
                  <a:pt x="81850" y="5826"/>
                </a:cubicBezTo>
                <a:lnTo>
                  <a:pt x="8185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TITLE_AND_BODY_1">
    <p:spTree>
      <p:nvGrpSpPr>
        <p:cNvPr id="1" name="Shape 49"/>
        <p:cNvGrpSpPr/>
        <p:nvPr/>
      </p:nvGrpSpPr>
      <p:grpSpPr>
        <a:xfrm>
          <a:off x="0" y="0"/>
          <a:ext cx="0" cy="0"/>
          <a:chOff x="0" y="0"/>
          <a:chExt cx="0" cy="0"/>
        </a:xfrm>
      </p:grpSpPr>
      <p:sp>
        <p:nvSpPr>
          <p:cNvPr id="50" name="Google Shape;50;p13"/>
          <p:cNvSpPr txBox="1">
            <a:spLocks noGrp="1"/>
          </p:cNvSpPr>
          <p:nvPr>
            <p:ph type="title"/>
          </p:nvPr>
        </p:nvSpPr>
        <p:spPr>
          <a:xfrm>
            <a:off x="1951650" y="317557"/>
            <a:ext cx="5240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1" name="Google Shape;51;p13"/>
          <p:cNvSpPr txBox="1">
            <a:spLocks noGrp="1"/>
          </p:cNvSpPr>
          <p:nvPr>
            <p:ph type="title" idx="2"/>
          </p:nvPr>
        </p:nvSpPr>
        <p:spPr>
          <a:xfrm>
            <a:off x="691525" y="1707933"/>
            <a:ext cx="1796100" cy="436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52" name="Google Shape;52;p13"/>
          <p:cNvSpPr txBox="1">
            <a:spLocks noGrp="1"/>
          </p:cNvSpPr>
          <p:nvPr>
            <p:ph type="subTitle" idx="1"/>
          </p:nvPr>
        </p:nvSpPr>
        <p:spPr>
          <a:xfrm>
            <a:off x="691525" y="2128393"/>
            <a:ext cx="1796100" cy="73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3" name="Google Shape;53;p13"/>
          <p:cNvSpPr txBox="1">
            <a:spLocks noGrp="1"/>
          </p:cNvSpPr>
          <p:nvPr>
            <p:ph type="title" idx="3" hasCustomPrompt="1"/>
          </p:nvPr>
        </p:nvSpPr>
        <p:spPr>
          <a:xfrm>
            <a:off x="1134613" y="3409060"/>
            <a:ext cx="910200" cy="49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54" name="Google Shape;54;p13"/>
          <p:cNvSpPr txBox="1">
            <a:spLocks noGrp="1"/>
          </p:cNvSpPr>
          <p:nvPr>
            <p:ph type="title" idx="4"/>
          </p:nvPr>
        </p:nvSpPr>
        <p:spPr>
          <a:xfrm>
            <a:off x="2679810" y="1707933"/>
            <a:ext cx="1796100" cy="436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55" name="Google Shape;55;p13"/>
          <p:cNvSpPr txBox="1">
            <a:spLocks noGrp="1"/>
          </p:cNvSpPr>
          <p:nvPr>
            <p:ph type="subTitle" idx="5"/>
          </p:nvPr>
        </p:nvSpPr>
        <p:spPr>
          <a:xfrm>
            <a:off x="2679810" y="2128393"/>
            <a:ext cx="1796100" cy="73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6" name="Google Shape;56;p13"/>
          <p:cNvSpPr txBox="1">
            <a:spLocks noGrp="1"/>
          </p:cNvSpPr>
          <p:nvPr>
            <p:ph type="title" idx="6" hasCustomPrompt="1"/>
          </p:nvPr>
        </p:nvSpPr>
        <p:spPr>
          <a:xfrm>
            <a:off x="3122760" y="3409060"/>
            <a:ext cx="910200" cy="49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57" name="Google Shape;57;p13"/>
          <p:cNvSpPr txBox="1">
            <a:spLocks noGrp="1"/>
          </p:cNvSpPr>
          <p:nvPr>
            <p:ph type="title" idx="7"/>
          </p:nvPr>
        </p:nvSpPr>
        <p:spPr>
          <a:xfrm>
            <a:off x="4668094" y="1707933"/>
            <a:ext cx="1796100" cy="436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58" name="Google Shape;58;p13"/>
          <p:cNvSpPr txBox="1">
            <a:spLocks noGrp="1"/>
          </p:cNvSpPr>
          <p:nvPr>
            <p:ph type="subTitle" idx="8"/>
          </p:nvPr>
        </p:nvSpPr>
        <p:spPr>
          <a:xfrm>
            <a:off x="4668094" y="2128393"/>
            <a:ext cx="1796100" cy="73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9" name="Google Shape;59;p13"/>
          <p:cNvSpPr txBox="1">
            <a:spLocks noGrp="1"/>
          </p:cNvSpPr>
          <p:nvPr>
            <p:ph type="title" idx="9" hasCustomPrompt="1"/>
          </p:nvPr>
        </p:nvSpPr>
        <p:spPr>
          <a:xfrm>
            <a:off x="5111182" y="3409060"/>
            <a:ext cx="910200" cy="49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60" name="Google Shape;60;p13"/>
          <p:cNvSpPr txBox="1">
            <a:spLocks noGrp="1"/>
          </p:cNvSpPr>
          <p:nvPr>
            <p:ph type="title" idx="13"/>
          </p:nvPr>
        </p:nvSpPr>
        <p:spPr>
          <a:xfrm>
            <a:off x="6656379" y="1701708"/>
            <a:ext cx="1796100" cy="436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61" name="Google Shape;61;p13"/>
          <p:cNvSpPr txBox="1">
            <a:spLocks noGrp="1"/>
          </p:cNvSpPr>
          <p:nvPr>
            <p:ph type="subTitle" idx="14"/>
          </p:nvPr>
        </p:nvSpPr>
        <p:spPr>
          <a:xfrm>
            <a:off x="6656379" y="2122168"/>
            <a:ext cx="1796100" cy="73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2" name="Google Shape;62;p13"/>
          <p:cNvSpPr txBox="1">
            <a:spLocks noGrp="1"/>
          </p:cNvSpPr>
          <p:nvPr>
            <p:ph type="title" idx="15" hasCustomPrompt="1"/>
          </p:nvPr>
        </p:nvSpPr>
        <p:spPr>
          <a:xfrm>
            <a:off x="7099467" y="3402835"/>
            <a:ext cx="910200" cy="49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63" name="Google Shape;63;p13"/>
          <p:cNvSpPr/>
          <p:nvPr/>
        </p:nvSpPr>
        <p:spPr>
          <a:xfrm rot="10800000">
            <a:off x="89" y="4100866"/>
            <a:ext cx="9161582" cy="1042651"/>
          </a:xfrm>
          <a:custGeom>
            <a:avLst/>
            <a:gdLst/>
            <a:ahLst/>
            <a:cxnLst/>
            <a:rect l="l" t="t" r="r" b="b"/>
            <a:pathLst>
              <a:path w="81851" h="9315" extrusionOk="0">
                <a:moveTo>
                  <a:pt x="1" y="0"/>
                </a:moveTo>
                <a:lnTo>
                  <a:pt x="1" y="7429"/>
                </a:lnTo>
                <a:cubicBezTo>
                  <a:pt x="1" y="7429"/>
                  <a:pt x="1120" y="7584"/>
                  <a:pt x="3115" y="7584"/>
                </a:cubicBezTo>
                <a:cubicBezTo>
                  <a:pt x="6333" y="7584"/>
                  <a:pt x="11827" y="7180"/>
                  <a:pt x="18577" y="5069"/>
                </a:cubicBezTo>
                <a:cubicBezTo>
                  <a:pt x="23856" y="3418"/>
                  <a:pt x="29277" y="2316"/>
                  <a:pt x="34763" y="2316"/>
                </a:cubicBezTo>
                <a:cubicBezTo>
                  <a:pt x="40641" y="2316"/>
                  <a:pt x="46593" y="3581"/>
                  <a:pt x="52525" y="6788"/>
                </a:cubicBezTo>
                <a:cubicBezTo>
                  <a:pt x="55989" y="8661"/>
                  <a:pt x="60036" y="9314"/>
                  <a:pt x="63998" y="9314"/>
                </a:cubicBezTo>
                <a:cubicBezTo>
                  <a:pt x="73152" y="9314"/>
                  <a:pt x="81850" y="5826"/>
                  <a:pt x="81850" y="5826"/>
                </a:cubicBezTo>
                <a:lnTo>
                  <a:pt x="8185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Three Columns">
  <p:cSld name="TITLE_AND_BODY_1_1">
    <p:bg>
      <p:bgPr>
        <a:solidFill>
          <a:schemeClr val="accent5"/>
        </a:solidFill>
        <a:effectLst/>
      </p:bgPr>
    </p:bg>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691525" y="3155725"/>
            <a:ext cx="2082900" cy="43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4"/>
              </a:buClr>
              <a:buSzPts val="1800"/>
              <a:buNone/>
              <a:defRPr sz="1800">
                <a:solidFill>
                  <a:schemeClr val="accent4"/>
                </a:solidFill>
              </a:defRPr>
            </a:lvl1pPr>
            <a:lvl2pPr lvl="1" algn="ctr" rtl="0">
              <a:spcBef>
                <a:spcPts val="0"/>
              </a:spcBef>
              <a:spcAft>
                <a:spcPts val="0"/>
              </a:spcAft>
              <a:buClr>
                <a:schemeClr val="accent4"/>
              </a:buClr>
              <a:buSzPts val="1800"/>
              <a:buNone/>
              <a:defRPr sz="1800">
                <a:solidFill>
                  <a:schemeClr val="accent4"/>
                </a:solidFill>
              </a:defRPr>
            </a:lvl2pPr>
            <a:lvl3pPr lvl="2" algn="ctr" rtl="0">
              <a:spcBef>
                <a:spcPts val="0"/>
              </a:spcBef>
              <a:spcAft>
                <a:spcPts val="0"/>
              </a:spcAft>
              <a:buClr>
                <a:schemeClr val="accent4"/>
              </a:buClr>
              <a:buSzPts val="1800"/>
              <a:buNone/>
              <a:defRPr sz="1800">
                <a:solidFill>
                  <a:schemeClr val="accent4"/>
                </a:solidFill>
              </a:defRPr>
            </a:lvl3pPr>
            <a:lvl4pPr lvl="3" algn="ctr" rtl="0">
              <a:spcBef>
                <a:spcPts val="0"/>
              </a:spcBef>
              <a:spcAft>
                <a:spcPts val="0"/>
              </a:spcAft>
              <a:buClr>
                <a:schemeClr val="accent4"/>
              </a:buClr>
              <a:buSzPts val="1800"/>
              <a:buNone/>
              <a:defRPr sz="1800">
                <a:solidFill>
                  <a:schemeClr val="accent4"/>
                </a:solidFill>
              </a:defRPr>
            </a:lvl4pPr>
            <a:lvl5pPr lvl="4" algn="ctr" rtl="0">
              <a:spcBef>
                <a:spcPts val="0"/>
              </a:spcBef>
              <a:spcAft>
                <a:spcPts val="0"/>
              </a:spcAft>
              <a:buClr>
                <a:schemeClr val="accent4"/>
              </a:buClr>
              <a:buSzPts val="1800"/>
              <a:buNone/>
              <a:defRPr sz="1800">
                <a:solidFill>
                  <a:schemeClr val="accent4"/>
                </a:solidFill>
              </a:defRPr>
            </a:lvl5pPr>
            <a:lvl6pPr lvl="5" algn="ctr" rtl="0">
              <a:spcBef>
                <a:spcPts val="0"/>
              </a:spcBef>
              <a:spcAft>
                <a:spcPts val="0"/>
              </a:spcAft>
              <a:buClr>
                <a:schemeClr val="accent4"/>
              </a:buClr>
              <a:buSzPts val="1800"/>
              <a:buNone/>
              <a:defRPr sz="1800">
                <a:solidFill>
                  <a:schemeClr val="accent4"/>
                </a:solidFill>
              </a:defRPr>
            </a:lvl6pPr>
            <a:lvl7pPr lvl="6" algn="ctr" rtl="0">
              <a:spcBef>
                <a:spcPts val="0"/>
              </a:spcBef>
              <a:spcAft>
                <a:spcPts val="0"/>
              </a:spcAft>
              <a:buClr>
                <a:schemeClr val="accent4"/>
              </a:buClr>
              <a:buSzPts val="1800"/>
              <a:buNone/>
              <a:defRPr sz="1800">
                <a:solidFill>
                  <a:schemeClr val="accent4"/>
                </a:solidFill>
              </a:defRPr>
            </a:lvl7pPr>
            <a:lvl8pPr lvl="7" algn="ctr" rtl="0">
              <a:spcBef>
                <a:spcPts val="0"/>
              </a:spcBef>
              <a:spcAft>
                <a:spcPts val="0"/>
              </a:spcAft>
              <a:buClr>
                <a:schemeClr val="accent4"/>
              </a:buClr>
              <a:buSzPts val="1800"/>
              <a:buNone/>
              <a:defRPr sz="1800">
                <a:solidFill>
                  <a:schemeClr val="accent4"/>
                </a:solidFill>
              </a:defRPr>
            </a:lvl8pPr>
            <a:lvl9pPr lvl="8" algn="ctr" rtl="0">
              <a:spcBef>
                <a:spcPts val="0"/>
              </a:spcBef>
              <a:spcAft>
                <a:spcPts val="0"/>
              </a:spcAft>
              <a:buClr>
                <a:schemeClr val="accent4"/>
              </a:buClr>
              <a:buSzPts val="1800"/>
              <a:buNone/>
              <a:defRPr sz="1800">
                <a:solidFill>
                  <a:schemeClr val="accent4"/>
                </a:solidFill>
              </a:defRPr>
            </a:lvl9pPr>
          </a:lstStyle>
          <a:p>
            <a:endParaRPr/>
          </a:p>
        </p:txBody>
      </p:sp>
      <p:sp>
        <p:nvSpPr>
          <p:cNvPr id="66" name="Google Shape;66;p14"/>
          <p:cNvSpPr txBox="1">
            <a:spLocks noGrp="1"/>
          </p:cNvSpPr>
          <p:nvPr>
            <p:ph type="subTitle" idx="1"/>
          </p:nvPr>
        </p:nvSpPr>
        <p:spPr>
          <a:xfrm>
            <a:off x="691525" y="3576194"/>
            <a:ext cx="2082900" cy="73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4"/>
              </a:buClr>
              <a:buSzPts val="1400"/>
              <a:buNone/>
              <a:defRPr sz="1400">
                <a:solidFill>
                  <a:schemeClr val="accent4"/>
                </a:solidFill>
              </a:defRPr>
            </a:lvl1pPr>
            <a:lvl2pPr lvl="1" algn="ctr" rtl="0">
              <a:lnSpc>
                <a:spcPct val="100000"/>
              </a:lnSpc>
              <a:spcBef>
                <a:spcPts val="0"/>
              </a:spcBef>
              <a:spcAft>
                <a:spcPts val="0"/>
              </a:spcAft>
              <a:buClr>
                <a:schemeClr val="accent4"/>
              </a:buClr>
              <a:buSzPts val="2100"/>
              <a:buNone/>
              <a:defRPr sz="2100">
                <a:solidFill>
                  <a:schemeClr val="accent4"/>
                </a:solidFill>
              </a:defRPr>
            </a:lvl2pPr>
            <a:lvl3pPr lvl="2" algn="ctr" rtl="0">
              <a:lnSpc>
                <a:spcPct val="100000"/>
              </a:lnSpc>
              <a:spcBef>
                <a:spcPts val="0"/>
              </a:spcBef>
              <a:spcAft>
                <a:spcPts val="0"/>
              </a:spcAft>
              <a:buClr>
                <a:schemeClr val="accent4"/>
              </a:buClr>
              <a:buSzPts val="2100"/>
              <a:buNone/>
              <a:defRPr sz="2100">
                <a:solidFill>
                  <a:schemeClr val="accent4"/>
                </a:solidFill>
              </a:defRPr>
            </a:lvl3pPr>
            <a:lvl4pPr lvl="3" algn="ctr" rtl="0">
              <a:lnSpc>
                <a:spcPct val="100000"/>
              </a:lnSpc>
              <a:spcBef>
                <a:spcPts val="0"/>
              </a:spcBef>
              <a:spcAft>
                <a:spcPts val="0"/>
              </a:spcAft>
              <a:buClr>
                <a:schemeClr val="accent4"/>
              </a:buClr>
              <a:buSzPts val="2100"/>
              <a:buNone/>
              <a:defRPr sz="2100">
                <a:solidFill>
                  <a:schemeClr val="accent4"/>
                </a:solidFill>
              </a:defRPr>
            </a:lvl4pPr>
            <a:lvl5pPr lvl="4" algn="ctr" rtl="0">
              <a:lnSpc>
                <a:spcPct val="100000"/>
              </a:lnSpc>
              <a:spcBef>
                <a:spcPts val="0"/>
              </a:spcBef>
              <a:spcAft>
                <a:spcPts val="0"/>
              </a:spcAft>
              <a:buClr>
                <a:schemeClr val="accent4"/>
              </a:buClr>
              <a:buSzPts val="2100"/>
              <a:buNone/>
              <a:defRPr sz="2100">
                <a:solidFill>
                  <a:schemeClr val="accent4"/>
                </a:solidFill>
              </a:defRPr>
            </a:lvl5pPr>
            <a:lvl6pPr lvl="5" algn="ctr" rtl="0">
              <a:lnSpc>
                <a:spcPct val="100000"/>
              </a:lnSpc>
              <a:spcBef>
                <a:spcPts val="0"/>
              </a:spcBef>
              <a:spcAft>
                <a:spcPts val="0"/>
              </a:spcAft>
              <a:buClr>
                <a:schemeClr val="accent4"/>
              </a:buClr>
              <a:buSzPts val="2100"/>
              <a:buNone/>
              <a:defRPr sz="2100">
                <a:solidFill>
                  <a:schemeClr val="accent4"/>
                </a:solidFill>
              </a:defRPr>
            </a:lvl6pPr>
            <a:lvl7pPr lvl="6" algn="ctr" rtl="0">
              <a:lnSpc>
                <a:spcPct val="100000"/>
              </a:lnSpc>
              <a:spcBef>
                <a:spcPts val="0"/>
              </a:spcBef>
              <a:spcAft>
                <a:spcPts val="0"/>
              </a:spcAft>
              <a:buClr>
                <a:schemeClr val="accent4"/>
              </a:buClr>
              <a:buSzPts val="2100"/>
              <a:buNone/>
              <a:defRPr sz="2100">
                <a:solidFill>
                  <a:schemeClr val="accent4"/>
                </a:solidFill>
              </a:defRPr>
            </a:lvl7pPr>
            <a:lvl8pPr lvl="7" algn="ctr" rtl="0">
              <a:lnSpc>
                <a:spcPct val="100000"/>
              </a:lnSpc>
              <a:spcBef>
                <a:spcPts val="0"/>
              </a:spcBef>
              <a:spcAft>
                <a:spcPts val="0"/>
              </a:spcAft>
              <a:buClr>
                <a:schemeClr val="accent4"/>
              </a:buClr>
              <a:buSzPts val="2100"/>
              <a:buNone/>
              <a:defRPr sz="2100">
                <a:solidFill>
                  <a:schemeClr val="accent4"/>
                </a:solidFill>
              </a:defRPr>
            </a:lvl8pPr>
            <a:lvl9pPr lvl="8" algn="ctr" rtl="0">
              <a:lnSpc>
                <a:spcPct val="100000"/>
              </a:lnSpc>
              <a:spcBef>
                <a:spcPts val="0"/>
              </a:spcBef>
              <a:spcAft>
                <a:spcPts val="0"/>
              </a:spcAft>
              <a:buClr>
                <a:schemeClr val="accent4"/>
              </a:buClr>
              <a:buSzPts val="2100"/>
              <a:buNone/>
              <a:defRPr sz="2100">
                <a:solidFill>
                  <a:schemeClr val="accent4"/>
                </a:solidFill>
              </a:defRPr>
            </a:lvl9pPr>
          </a:lstStyle>
          <a:p>
            <a:endParaRPr/>
          </a:p>
        </p:txBody>
      </p:sp>
      <p:sp>
        <p:nvSpPr>
          <p:cNvPr id="67" name="Google Shape;67;p14"/>
          <p:cNvSpPr txBox="1">
            <a:spLocks noGrp="1"/>
          </p:cNvSpPr>
          <p:nvPr>
            <p:ph type="title" idx="2"/>
          </p:nvPr>
        </p:nvSpPr>
        <p:spPr>
          <a:xfrm>
            <a:off x="3530550" y="3155725"/>
            <a:ext cx="2082900" cy="43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4"/>
              </a:buClr>
              <a:buSzPts val="1800"/>
              <a:buNone/>
              <a:defRPr sz="1800">
                <a:solidFill>
                  <a:schemeClr val="accent4"/>
                </a:solidFill>
              </a:defRPr>
            </a:lvl1pPr>
            <a:lvl2pPr lvl="1" algn="ctr" rtl="0">
              <a:spcBef>
                <a:spcPts val="0"/>
              </a:spcBef>
              <a:spcAft>
                <a:spcPts val="0"/>
              </a:spcAft>
              <a:buClr>
                <a:schemeClr val="accent4"/>
              </a:buClr>
              <a:buSzPts val="1800"/>
              <a:buNone/>
              <a:defRPr sz="1800">
                <a:solidFill>
                  <a:schemeClr val="accent4"/>
                </a:solidFill>
              </a:defRPr>
            </a:lvl2pPr>
            <a:lvl3pPr lvl="2" algn="ctr" rtl="0">
              <a:spcBef>
                <a:spcPts val="0"/>
              </a:spcBef>
              <a:spcAft>
                <a:spcPts val="0"/>
              </a:spcAft>
              <a:buClr>
                <a:schemeClr val="accent4"/>
              </a:buClr>
              <a:buSzPts val="1800"/>
              <a:buNone/>
              <a:defRPr sz="1800">
                <a:solidFill>
                  <a:schemeClr val="accent4"/>
                </a:solidFill>
              </a:defRPr>
            </a:lvl3pPr>
            <a:lvl4pPr lvl="3" algn="ctr" rtl="0">
              <a:spcBef>
                <a:spcPts val="0"/>
              </a:spcBef>
              <a:spcAft>
                <a:spcPts val="0"/>
              </a:spcAft>
              <a:buClr>
                <a:schemeClr val="accent4"/>
              </a:buClr>
              <a:buSzPts val="1800"/>
              <a:buNone/>
              <a:defRPr sz="1800">
                <a:solidFill>
                  <a:schemeClr val="accent4"/>
                </a:solidFill>
              </a:defRPr>
            </a:lvl4pPr>
            <a:lvl5pPr lvl="4" algn="ctr" rtl="0">
              <a:spcBef>
                <a:spcPts val="0"/>
              </a:spcBef>
              <a:spcAft>
                <a:spcPts val="0"/>
              </a:spcAft>
              <a:buClr>
                <a:schemeClr val="accent4"/>
              </a:buClr>
              <a:buSzPts val="1800"/>
              <a:buNone/>
              <a:defRPr sz="1800">
                <a:solidFill>
                  <a:schemeClr val="accent4"/>
                </a:solidFill>
              </a:defRPr>
            </a:lvl5pPr>
            <a:lvl6pPr lvl="5" algn="ctr" rtl="0">
              <a:spcBef>
                <a:spcPts val="0"/>
              </a:spcBef>
              <a:spcAft>
                <a:spcPts val="0"/>
              </a:spcAft>
              <a:buClr>
                <a:schemeClr val="accent4"/>
              </a:buClr>
              <a:buSzPts val="1800"/>
              <a:buNone/>
              <a:defRPr sz="1800">
                <a:solidFill>
                  <a:schemeClr val="accent4"/>
                </a:solidFill>
              </a:defRPr>
            </a:lvl6pPr>
            <a:lvl7pPr lvl="6" algn="ctr" rtl="0">
              <a:spcBef>
                <a:spcPts val="0"/>
              </a:spcBef>
              <a:spcAft>
                <a:spcPts val="0"/>
              </a:spcAft>
              <a:buClr>
                <a:schemeClr val="accent4"/>
              </a:buClr>
              <a:buSzPts val="1800"/>
              <a:buNone/>
              <a:defRPr sz="1800">
                <a:solidFill>
                  <a:schemeClr val="accent4"/>
                </a:solidFill>
              </a:defRPr>
            </a:lvl7pPr>
            <a:lvl8pPr lvl="7" algn="ctr" rtl="0">
              <a:spcBef>
                <a:spcPts val="0"/>
              </a:spcBef>
              <a:spcAft>
                <a:spcPts val="0"/>
              </a:spcAft>
              <a:buClr>
                <a:schemeClr val="accent4"/>
              </a:buClr>
              <a:buSzPts val="1800"/>
              <a:buNone/>
              <a:defRPr sz="1800">
                <a:solidFill>
                  <a:schemeClr val="accent4"/>
                </a:solidFill>
              </a:defRPr>
            </a:lvl8pPr>
            <a:lvl9pPr lvl="8" algn="ctr" rtl="0">
              <a:spcBef>
                <a:spcPts val="0"/>
              </a:spcBef>
              <a:spcAft>
                <a:spcPts val="0"/>
              </a:spcAft>
              <a:buClr>
                <a:schemeClr val="accent4"/>
              </a:buClr>
              <a:buSzPts val="1800"/>
              <a:buNone/>
              <a:defRPr sz="1800">
                <a:solidFill>
                  <a:schemeClr val="accent4"/>
                </a:solidFill>
              </a:defRPr>
            </a:lvl9pPr>
          </a:lstStyle>
          <a:p>
            <a:endParaRPr/>
          </a:p>
        </p:txBody>
      </p:sp>
      <p:sp>
        <p:nvSpPr>
          <p:cNvPr id="68" name="Google Shape;68;p14"/>
          <p:cNvSpPr txBox="1">
            <a:spLocks noGrp="1"/>
          </p:cNvSpPr>
          <p:nvPr>
            <p:ph type="subTitle" idx="3"/>
          </p:nvPr>
        </p:nvSpPr>
        <p:spPr>
          <a:xfrm>
            <a:off x="3530550" y="3576194"/>
            <a:ext cx="2082900" cy="73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4"/>
              </a:buClr>
              <a:buSzPts val="1400"/>
              <a:buNone/>
              <a:defRPr sz="1400">
                <a:solidFill>
                  <a:schemeClr val="accent4"/>
                </a:solidFill>
              </a:defRPr>
            </a:lvl1pPr>
            <a:lvl2pPr lvl="1" algn="ctr" rtl="0">
              <a:lnSpc>
                <a:spcPct val="100000"/>
              </a:lnSpc>
              <a:spcBef>
                <a:spcPts val="0"/>
              </a:spcBef>
              <a:spcAft>
                <a:spcPts val="0"/>
              </a:spcAft>
              <a:buClr>
                <a:schemeClr val="accent4"/>
              </a:buClr>
              <a:buSzPts val="2100"/>
              <a:buNone/>
              <a:defRPr sz="2100">
                <a:solidFill>
                  <a:schemeClr val="accent4"/>
                </a:solidFill>
              </a:defRPr>
            </a:lvl2pPr>
            <a:lvl3pPr lvl="2" algn="ctr" rtl="0">
              <a:lnSpc>
                <a:spcPct val="100000"/>
              </a:lnSpc>
              <a:spcBef>
                <a:spcPts val="0"/>
              </a:spcBef>
              <a:spcAft>
                <a:spcPts val="0"/>
              </a:spcAft>
              <a:buClr>
                <a:schemeClr val="accent4"/>
              </a:buClr>
              <a:buSzPts val="2100"/>
              <a:buNone/>
              <a:defRPr sz="2100">
                <a:solidFill>
                  <a:schemeClr val="accent4"/>
                </a:solidFill>
              </a:defRPr>
            </a:lvl3pPr>
            <a:lvl4pPr lvl="3" algn="ctr" rtl="0">
              <a:lnSpc>
                <a:spcPct val="100000"/>
              </a:lnSpc>
              <a:spcBef>
                <a:spcPts val="0"/>
              </a:spcBef>
              <a:spcAft>
                <a:spcPts val="0"/>
              </a:spcAft>
              <a:buClr>
                <a:schemeClr val="accent4"/>
              </a:buClr>
              <a:buSzPts val="2100"/>
              <a:buNone/>
              <a:defRPr sz="2100">
                <a:solidFill>
                  <a:schemeClr val="accent4"/>
                </a:solidFill>
              </a:defRPr>
            </a:lvl4pPr>
            <a:lvl5pPr lvl="4" algn="ctr" rtl="0">
              <a:lnSpc>
                <a:spcPct val="100000"/>
              </a:lnSpc>
              <a:spcBef>
                <a:spcPts val="0"/>
              </a:spcBef>
              <a:spcAft>
                <a:spcPts val="0"/>
              </a:spcAft>
              <a:buClr>
                <a:schemeClr val="accent4"/>
              </a:buClr>
              <a:buSzPts val="2100"/>
              <a:buNone/>
              <a:defRPr sz="2100">
                <a:solidFill>
                  <a:schemeClr val="accent4"/>
                </a:solidFill>
              </a:defRPr>
            </a:lvl5pPr>
            <a:lvl6pPr lvl="5" algn="ctr" rtl="0">
              <a:lnSpc>
                <a:spcPct val="100000"/>
              </a:lnSpc>
              <a:spcBef>
                <a:spcPts val="0"/>
              </a:spcBef>
              <a:spcAft>
                <a:spcPts val="0"/>
              </a:spcAft>
              <a:buClr>
                <a:schemeClr val="accent4"/>
              </a:buClr>
              <a:buSzPts val="2100"/>
              <a:buNone/>
              <a:defRPr sz="2100">
                <a:solidFill>
                  <a:schemeClr val="accent4"/>
                </a:solidFill>
              </a:defRPr>
            </a:lvl6pPr>
            <a:lvl7pPr lvl="6" algn="ctr" rtl="0">
              <a:lnSpc>
                <a:spcPct val="100000"/>
              </a:lnSpc>
              <a:spcBef>
                <a:spcPts val="0"/>
              </a:spcBef>
              <a:spcAft>
                <a:spcPts val="0"/>
              </a:spcAft>
              <a:buClr>
                <a:schemeClr val="accent4"/>
              </a:buClr>
              <a:buSzPts val="2100"/>
              <a:buNone/>
              <a:defRPr sz="2100">
                <a:solidFill>
                  <a:schemeClr val="accent4"/>
                </a:solidFill>
              </a:defRPr>
            </a:lvl7pPr>
            <a:lvl8pPr lvl="7" algn="ctr" rtl="0">
              <a:lnSpc>
                <a:spcPct val="100000"/>
              </a:lnSpc>
              <a:spcBef>
                <a:spcPts val="0"/>
              </a:spcBef>
              <a:spcAft>
                <a:spcPts val="0"/>
              </a:spcAft>
              <a:buClr>
                <a:schemeClr val="accent4"/>
              </a:buClr>
              <a:buSzPts val="2100"/>
              <a:buNone/>
              <a:defRPr sz="2100">
                <a:solidFill>
                  <a:schemeClr val="accent4"/>
                </a:solidFill>
              </a:defRPr>
            </a:lvl8pPr>
            <a:lvl9pPr lvl="8" algn="ctr" rtl="0">
              <a:lnSpc>
                <a:spcPct val="100000"/>
              </a:lnSpc>
              <a:spcBef>
                <a:spcPts val="0"/>
              </a:spcBef>
              <a:spcAft>
                <a:spcPts val="0"/>
              </a:spcAft>
              <a:buClr>
                <a:schemeClr val="accent4"/>
              </a:buClr>
              <a:buSzPts val="2100"/>
              <a:buNone/>
              <a:defRPr sz="2100">
                <a:solidFill>
                  <a:schemeClr val="accent4"/>
                </a:solidFill>
              </a:defRPr>
            </a:lvl9pPr>
          </a:lstStyle>
          <a:p>
            <a:endParaRPr/>
          </a:p>
        </p:txBody>
      </p:sp>
      <p:sp>
        <p:nvSpPr>
          <p:cNvPr id="69" name="Google Shape;69;p14"/>
          <p:cNvSpPr txBox="1">
            <a:spLocks noGrp="1"/>
          </p:cNvSpPr>
          <p:nvPr>
            <p:ph type="title" idx="4"/>
          </p:nvPr>
        </p:nvSpPr>
        <p:spPr>
          <a:xfrm>
            <a:off x="6369575" y="3155725"/>
            <a:ext cx="2082900" cy="43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accent4"/>
              </a:buClr>
              <a:buSzPts val="1800"/>
              <a:buNone/>
              <a:defRPr sz="1800">
                <a:solidFill>
                  <a:schemeClr val="accent4"/>
                </a:solidFill>
              </a:defRPr>
            </a:lvl1pPr>
            <a:lvl2pPr lvl="1" algn="ctr" rtl="0">
              <a:spcBef>
                <a:spcPts val="0"/>
              </a:spcBef>
              <a:spcAft>
                <a:spcPts val="0"/>
              </a:spcAft>
              <a:buClr>
                <a:schemeClr val="accent4"/>
              </a:buClr>
              <a:buSzPts val="1800"/>
              <a:buNone/>
              <a:defRPr sz="1800">
                <a:solidFill>
                  <a:schemeClr val="accent4"/>
                </a:solidFill>
              </a:defRPr>
            </a:lvl2pPr>
            <a:lvl3pPr lvl="2" algn="ctr" rtl="0">
              <a:spcBef>
                <a:spcPts val="0"/>
              </a:spcBef>
              <a:spcAft>
                <a:spcPts val="0"/>
              </a:spcAft>
              <a:buClr>
                <a:schemeClr val="accent4"/>
              </a:buClr>
              <a:buSzPts val="1800"/>
              <a:buNone/>
              <a:defRPr sz="1800">
                <a:solidFill>
                  <a:schemeClr val="accent4"/>
                </a:solidFill>
              </a:defRPr>
            </a:lvl3pPr>
            <a:lvl4pPr lvl="3" algn="ctr" rtl="0">
              <a:spcBef>
                <a:spcPts val="0"/>
              </a:spcBef>
              <a:spcAft>
                <a:spcPts val="0"/>
              </a:spcAft>
              <a:buClr>
                <a:schemeClr val="accent4"/>
              </a:buClr>
              <a:buSzPts val="1800"/>
              <a:buNone/>
              <a:defRPr sz="1800">
                <a:solidFill>
                  <a:schemeClr val="accent4"/>
                </a:solidFill>
              </a:defRPr>
            </a:lvl4pPr>
            <a:lvl5pPr lvl="4" algn="ctr" rtl="0">
              <a:spcBef>
                <a:spcPts val="0"/>
              </a:spcBef>
              <a:spcAft>
                <a:spcPts val="0"/>
              </a:spcAft>
              <a:buClr>
                <a:schemeClr val="accent4"/>
              </a:buClr>
              <a:buSzPts val="1800"/>
              <a:buNone/>
              <a:defRPr sz="1800">
                <a:solidFill>
                  <a:schemeClr val="accent4"/>
                </a:solidFill>
              </a:defRPr>
            </a:lvl5pPr>
            <a:lvl6pPr lvl="5" algn="ctr" rtl="0">
              <a:spcBef>
                <a:spcPts val="0"/>
              </a:spcBef>
              <a:spcAft>
                <a:spcPts val="0"/>
              </a:spcAft>
              <a:buClr>
                <a:schemeClr val="accent4"/>
              </a:buClr>
              <a:buSzPts val="1800"/>
              <a:buNone/>
              <a:defRPr sz="1800">
                <a:solidFill>
                  <a:schemeClr val="accent4"/>
                </a:solidFill>
              </a:defRPr>
            </a:lvl6pPr>
            <a:lvl7pPr lvl="6" algn="ctr" rtl="0">
              <a:spcBef>
                <a:spcPts val="0"/>
              </a:spcBef>
              <a:spcAft>
                <a:spcPts val="0"/>
              </a:spcAft>
              <a:buClr>
                <a:schemeClr val="accent4"/>
              </a:buClr>
              <a:buSzPts val="1800"/>
              <a:buNone/>
              <a:defRPr sz="1800">
                <a:solidFill>
                  <a:schemeClr val="accent4"/>
                </a:solidFill>
              </a:defRPr>
            </a:lvl7pPr>
            <a:lvl8pPr lvl="7" algn="ctr" rtl="0">
              <a:spcBef>
                <a:spcPts val="0"/>
              </a:spcBef>
              <a:spcAft>
                <a:spcPts val="0"/>
              </a:spcAft>
              <a:buClr>
                <a:schemeClr val="accent4"/>
              </a:buClr>
              <a:buSzPts val="1800"/>
              <a:buNone/>
              <a:defRPr sz="1800">
                <a:solidFill>
                  <a:schemeClr val="accent4"/>
                </a:solidFill>
              </a:defRPr>
            </a:lvl8pPr>
            <a:lvl9pPr lvl="8" algn="ctr" rtl="0">
              <a:spcBef>
                <a:spcPts val="0"/>
              </a:spcBef>
              <a:spcAft>
                <a:spcPts val="0"/>
              </a:spcAft>
              <a:buClr>
                <a:schemeClr val="accent4"/>
              </a:buClr>
              <a:buSzPts val="1800"/>
              <a:buNone/>
              <a:defRPr sz="1800">
                <a:solidFill>
                  <a:schemeClr val="accent4"/>
                </a:solidFill>
              </a:defRPr>
            </a:lvl9pPr>
          </a:lstStyle>
          <a:p>
            <a:endParaRPr/>
          </a:p>
        </p:txBody>
      </p:sp>
      <p:sp>
        <p:nvSpPr>
          <p:cNvPr id="70" name="Google Shape;70;p14"/>
          <p:cNvSpPr txBox="1">
            <a:spLocks noGrp="1"/>
          </p:cNvSpPr>
          <p:nvPr>
            <p:ph type="subTitle" idx="5"/>
          </p:nvPr>
        </p:nvSpPr>
        <p:spPr>
          <a:xfrm>
            <a:off x="6369575" y="3576194"/>
            <a:ext cx="2082900" cy="735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4"/>
              </a:buClr>
              <a:buSzPts val="1400"/>
              <a:buNone/>
              <a:defRPr sz="1400">
                <a:solidFill>
                  <a:schemeClr val="accent4"/>
                </a:solidFill>
              </a:defRPr>
            </a:lvl1pPr>
            <a:lvl2pPr lvl="1" algn="ctr" rtl="0">
              <a:lnSpc>
                <a:spcPct val="100000"/>
              </a:lnSpc>
              <a:spcBef>
                <a:spcPts val="0"/>
              </a:spcBef>
              <a:spcAft>
                <a:spcPts val="0"/>
              </a:spcAft>
              <a:buClr>
                <a:schemeClr val="accent4"/>
              </a:buClr>
              <a:buSzPts val="2100"/>
              <a:buNone/>
              <a:defRPr sz="2100">
                <a:solidFill>
                  <a:schemeClr val="accent4"/>
                </a:solidFill>
              </a:defRPr>
            </a:lvl2pPr>
            <a:lvl3pPr lvl="2" algn="ctr" rtl="0">
              <a:lnSpc>
                <a:spcPct val="100000"/>
              </a:lnSpc>
              <a:spcBef>
                <a:spcPts val="0"/>
              </a:spcBef>
              <a:spcAft>
                <a:spcPts val="0"/>
              </a:spcAft>
              <a:buClr>
                <a:schemeClr val="accent4"/>
              </a:buClr>
              <a:buSzPts val="2100"/>
              <a:buNone/>
              <a:defRPr sz="2100">
                <a:solidFill>
                  <a:schemeClr val="accent4"/>
                </a:solidFill>
              </a:defRPr>
            </a:lvl3pPr>
            <a:lvl4pPr lvl="3" algn="ctr" rtl="0">
              <a:lnSpc>
                <a:spcPct val="100000"/>
              </a:lnSpc>
              <a:spcBef>
                <a:spcPts val="0"/>
              </a:spcBef>
              <a:spcAft>
                <a:spcPts val="0"/>
              </a:spcAft>
              <a:buClr>
                <a:schemeClr val="accent4"/>
              </a:buClr>
              <a:buSzPts val="2100"/>
              <a:buNone/>
              <a:defRPr sz="2100">
                <a:solidFill>
                  <a:schemeClr val="accent4"/>
                </a:solidFill>
              </a:defRPr>
            </a:lvl4pPr>
            <a:lvl5pPr lvl="4" algn="ctr" rtl="0">
              <a:lnSpc>
                <a:spcPct val="100000"/>
              </a:lnSpc>
              <a:spcBef>
                <a:spcPts val="0"/>
              </a:spcBef>
              <a:spcAft>
                <a:spcPts val="0"/>
              </a:spcAft>
              <a:buClr>
                <a:schemeClr val="accent4"/>
              </a:buClr>
              <a:buSzPts val="2100"/>
              <a:buNone/>
              <a:defRPr sz="2100">
                <a:solidFill>
                  <a:schemeClr val="accent4"/>
                </a:solidFill>
              </a:defRPr>
            </a:lvl5pPr>
            <a:lvl6pPr lvl="5" algn="ctr" rtl="0">
              <a:lnSpc>
                <a:spcPct val="100000"/>
              </a:lnSpc>
              <a:spcBef>
                <a:spcPts val="0"/>
              </a:spcBef>
              <a:spcAft>
                <a:spcPts val="0"/>
              </a:spcAft>
              <a:buClr>
                <a:schemeClr val="accent4"/>
              </a:buClr>
              <a:buSzPts val="2100"/>
              <a:buNone/>
              <a:defRPr sz="2100">
                <a:solidFill>
                  <a:schemeClr val="accent4"/>
                </a:solidFill>
              </a:defRPr>
            </a:lvl6pPr>
            <a:lvl7pPr lvl="6" algn="ctr" rtl="0">
              <a:lnSpc>
                <a:spcPct val="100000"/>
              </a:lnSpc>
              <a:spcBef>
                <a:spcPts val="0"/>
              </a:spcBef>
              <a:spcAft>
                <a:spcPts val="0"/>
              </a:spcAft>
              <a:buClr>
                <a:schemeClr val="accent4"/>
              </a:buClr>
              <a:buSzPts val="2100"/>
              <a:buNone/>
              <a:defRPr sz="2100">
                <a:solidFill>
                  <a:schemeClr val="accent4"/>
                </a:solidFill>
              </a:defRPr>
            </a:lvl7pPr>
            <a:lvl8pPr lvl="7" algn="ctr" rtl="0">
              <a:lnSpc>
                <a:spcPct val="100000"/>
              </a:lnSpc>
              <a:spcBef>
                <a:spcPts val="0"/>
              </a:spcBef>
              <a:spcAft>
                <a:spcPts val="0"/>
              </a:spcAft>
              <a:buClr>
                <a:schemeClr val="accent4"/>
              </a:buClr>
              <a:buSzPts val="2100"/>
              <a:buNone/>
              <a:defRPr sz="2100">
                <a:solidFill>
                  <a:schemeClr val="accent4"/>
                </a:solidFill>
              </a:defRPr>
            </a:lvl8pPr>
            <a:lvl9pPr lvl="8" algn="ctr" rtl="0">
              <a:lnSpc>
                <a:spcPct val="100000"/>
              </a:lnSpc>
              <a:spcBef>
                <a:spcPts val="0"/>
              </a:spcBef>
              <a:spcAft>
                <a:spcPts val="0"/>
              </a:spcAft>
              <a:buClr>
                <a:schemeClr val="accent4"/>
              </a:buClr>
              <a:buSzPts val="2100"/>
              <a:buNone/>
              <a:defRPr sz="2100">
                <a:solidFill>
                  <a:schemeClr val="accent4"/>
                </a:solidFill>
              </a:defRPr>
            </a:lvl9pPr>
          </a:lstStyle>
          <a:p>
            <a:endParaRPr/>
          </a:p>
        </p:txBody>
      </p:sp>
      <p:sp>
        <p:nvSpPr>
          <p:cNvPr id="71" name="Google Shape;71;p14"/>
          <p:cNvSpPr txBox="1">
            <a:spLocks noGrp="1"/>
          </p:cNvSpPr>
          <p:nvPr>
            <p:ph type="title" idx="6"/>
          </p:nvPr>
        </p:nvSpPr>
        <p:spPr>
          <a:xfrm>
            <a:off x="1951650" y="317557"/>
            <a:ext cx="5240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accent4"/>
              </a:buClr>
              <a:buSzPts val="2800"/>
              <a:buNone/>
              <a:defRPr>
                <a:solidFill>
                  <a:schemeClr val="accent4"/>
                </a:solidFill>
              </a:defRPr>
            </a:lvl1pPr>
            <a:lvl2pPr lvl="1" rtl="0">
              <a:spcBef>
                <a:spcPts val="0"/>
              </a:spcBef>
              <a:spcAft>
                <a:spcPts val="0"/>
              </a:spcAft>
              <a:buClr>
                <a:schemeClr val="accent4"/>
              </a:buClr>
              <a:buSzPts val="2800"/>
              <a:buNone/>
              <a:defRPr>
                <a:solidFill>
                  <a:schemeClr val="accent4"/>
                </a:solidFill>
              </a:defRPr>
            </a:lvl2pPr>
            <a:lvl3pPr lvl="2" rtl="0">
              <a:spcBef>
                <a:spcPts val="0"/>
              </a:spcBef>
              <a:spcAft>
                <a:spcPts val="0"/>
              </a:spcAft>
              <a:buClr>
                <a:schemeClr val="accent4"/>
              </a:buClr>
              <a:buSzPts val="2800"/>
              <a:buNone/>
              <a:defRPr>
                <a:solidFill>
                  <a:schemeClr val="accent4"/>
                </a:solidFill>
              </a:defRPr>
            </a:lvl3pPr>
            <a:lvl4pPr lvl="3" rtl="0">
              <a:spcBef>
                <a:spcPts val="0"/>
              </a:spcBef>
              <a:spcAft>
                <a:spcPts val="0"/>
              </a:spcAft>
              <a:buClr>
                <a:schemeClr val="accent4"/>
              </a:buClr>
              <a:buSzPts val="2800"/>
              <a:buNone/>
              <a:defRPr>
                <a:solidFill>
                  <a:schemeClr val="accent4"/>
                </a:solidFill>
              </a:defRPr>
            </a:lvl4pPr>
            <a:lvl5pPr lvl="4" rtl="0">
              <a:spcBef>
                <a:spcPts val="0"/>
              </a:spcBef>
              <a:spcAft>
                <a:spcPts val="0"/>
              </a:spcAft>
              <a:buClr>
                <a:schemeClr val="accent4"/>
              </a:buClr>
              <a:buSzPts val="2800"/>
              <a:buNone/>
              <a:defRPr>
                <a:solidFill>
                  <a:schemeClr val="accent4"/>
                </a:solidFill>
              </a:defRPr>
            </a:lvl5pPr>
            <a:lvl6pPr lvl="5" rtl="0">
              <a:spcBef>
                <a:spcPts val="0"/>
              </a:spcBef>
              <a:spcAft>
                <a:spcPts val="0"/>
              </a:spcAft>
              <a:buClr>
                <a:schemeClr val="accent4"/>
              </a:buClr>
              <a:buSzPts val="2800"/>
              <a:buNone/>
              <a:defRPr>
                <a:solidFill>
                  <a:schemeClr val="accent4"/>
                </a:solidFill>
              </a:defRPr>
            </a:lvl6pPr>
            <a:lvl7pPr lvl="6" rtl="0">
              <a:spcBef>
                <a:spcPts val="0"/>
              </a:spcBef>
              <a:spcAft>
                <a:spcPts val="0"/>
              </a:spcAft>
              <a:buClr>
                <a:schemeClr val="accent4"/>
              </a:buClr>
              <a:buSzPts val="2800"/>
              <a:buNone/>
              <a:defRPr>
                <a:solidFill>
                  <a:schemeClr val="accent4"/>
                </a:solidFill>
              </a:defRPr>
            </a:lvl7pPr>
            <a:lvl8pPr lvl="7" rtl="0">
              <a:spcBef>
                <a:spcPts val="0"/>
              </a:spcBef>
              <a:spcAft>
                <a:spcPts val="0"/>
              </a:spcAft>
              <a:buClr>
                <a:schemeClr val="accent4"/>
              </a:buClr>
              <a:buSzPts val="2800"/>
              <a:buNone/>
              <a:defRPr>
                <a:solidFill>
                  <a:schemeClr val="accent4"/>
                </a:solidFill>
              </a:defRPr>
            </a:lvl8pPr>
            <a:lvl9pPr lvl="8" rtl="0">
              <a:spcBef>
                <a:spcPts val="0"/>
              </a:spcBef>
              <a:spcAft>
                <a:spcPts val="0"/>
              </a:spcAft>
              <a:buClr>
                <a:schemeClr val="accent4"/>
              </a:buClr>
              <a:buSzPts val="2800"/>
              <a:buNone/>
              <a:defRPr>
                <a:solidFill>
                  <a:schemeClr val="accent4"/>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design">
  <p:cSld name="TITLE_ONLY_1">
    <p:bg>
      <p:bgPr>
        <a:solidFill>
          <a:schemeClr val="accent3"/>
        </a:solidFill>
        <a:effectLst/>
      </p:bgPr>
    </p:bg>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1951650" y="317557"/>
            <a:ext cx="5240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chemeClr val="accent5"/>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177900" y="2088950"/>
            <a:ext cx="3432000" cy="1666800"/>
          </a:xfrm>
          <a:prstGeom prst="rect">
            <a:avLst/>
          </a:prstGeom>
        </p:spPr>
        <p:txBody>
          <a:bodyPr spcFirstLastPara="1" wrap="square" lIns="91425" tIns="91425" rIns="91425" bIns="91425" anchor="b" anchorCtr="0">
            <a:noAutofit/>
          </a:bodyPr>
          <a:lstStyle>
            <a:lvl1pPr lvl="0">
              <a:spcBef>
                <a:spcPts val="0"/>
              </a:spcBef>
              <a:spcAft>
                <a:spcPts val="0"/>
              </a:spcAft>
              <a:buClr>
                <a:schemeClr val="accent1"/>
              </a:buClr>
              <a:buSzPts val="4800"/>
              <a:buNone/>
              <a:defRPr sz="4800">
                <a:solidFill>
                  <a:schemeClr val="accent1"/>
                </a:solidFill>
              </a:defRPr>
            </a:lvl1pPr>
            <a:lvl2pPr lvl="1">
              <a:spcBef>
                <a:spcPts val="0"/>
              </a:spcBef>
              <a:spcAft>
                <a:spcPts val="0"/>
              </a:spcAft>
              <a:buClr>
                <a:schemeClr val="accent1"/>
              </a:buClr>
              <a:buSzPts val="5200"/>
              <a:buNone/>
              <a:defRPr sz="5200">
                <a:solidFill>
                  <a:schemeClr val="accent1"/>
                </a:solidFill>
              </a:defRPr>
            </a:lvl2pPr>
            <a:lvl3pPr lvl="2">
              <a:spcBef>
                <a:spcPts val="0"/>
              </a:spcBef>
              <a:spcAft>
                <a:spcPts val="0"/>
              </a:spcAft>
              <a:buClr>
                <a:schemeClr val="accent1"/>
              </a:buClr>
              <a:buSzPts val="5200"/>
              <a:buNone/>
              <a:defRPr sz="5200">
                <a:solidFill>
                  <a:schemeClr val="accent1"/>
                </a:solidFill>
              </a:defRPr>
            </a:lvl3pPr>
            <a:lvl4pPr lvl="3">
              <a:spcBef>
                <a:spcPts val="0"/>
              </a:spcBef>
              <a:spcAft>
                <a:spcPts val="0"/>
              </a:spcAft>
              <a:buClr>
                <a:schemeClr val="accent1"/>
              </a:buClr>
              <a:buSzPts val="5200"/>
              <a:buNone/>
              <a:defRPr sz="5200">
                <a:solidFill>
                  <a:schemeClr val="accent1"/>
                </a:solidFill>
              </a:defRPr>
            </a:lvl4pPr>
            <a:lvl5pPr lvl="4">
              <a:spcBef>
                <a:spcPts val="0"/>
              </a:spcBef>
              <a:spcAft>
                <a:spcPts val="0"/>
              </a:spcAft>
              <a:buClr>
                <a:schemeClr val="accent1"/>
              </a:buClr>
              <a:buSzPts val="5200"/>
              <a:buNone/>
              <a:defRPr sz="5200">
                <a:solidFill>
                  <a:schemeClr val="accent1"/>
                </a:solidFill>
              </a:defRPr>
            </a:lvl5pPr>
            <a:lvl6pPr lvl="5">
              <a:spcBef>
                <a:spcPts val="0"/>
              </a:spcBef>
              <a:spcAft>
                <a:spcPts val="0"/>
              </a:spcAft>
              <a:buClr>
                <a:schemeClr val="accent1"/>
              </a:buClr>
              <a:buSzPts val="5200"/>
              <a:buNone/>
              <a:defRPr sz="5200">
                <a:solidFill>
                  <a:schemeClr val="accent1"/>
                </a:solidFill>
              </a:defRPr>
            </a:lvl6pPr>
            <a:lvl7pPr lvl="6">
              <a:spcBef>
                <a:spcPts val="0"/>
              </a:spcBef>
              <a:spcAft>
                <a:spcPts val="0"/>
              </a:spcAft>
              <a:buClr>
                <a:schemeClr val="accent1"/>
              </a:buClr>
              <a:buSzPts val="5200"/>
              <a:buNone/>
              <a:defRPr sz="5200">
                <a:solidFill>
                  <a:schemeClr val="accent1"/>
                </a:solidFill>
              </a:defRPr>
            </a:lvl7pPr>
            <a:lvl8pPr lvl="7">
              <a:spcBef>
                <a:spcPts val="0"/>
              </a:spcBef>
              <a:spcAft>
                <a:spcPts val="0"/>
              </a:spcAft>
              <a:buClr>
                <a:schemeClr val="accent1"/>
              </a:buClr>
              <a:buSzPts val="5200"/>
              <a:buNone/>
              <a:defRPr sz="5200">
                <a:solidFill>
                  <a:schemeClr val="accent1"/>
                </a:solidFill>
              </a:defRPr>
            </a:lvl8pPr>
            <a:lvl9pPr lvl="8">
              <a:spcBef>
                <a:spcPts val="0"/>
              </a:spcBef>
              <a:spcAft>
                <a:spcPts val="0"/>
              </a:spcAft>
              <a:buClr>
                <a:schemeClr val="accent1"/>
              </a:buClr>
              <a:buSzPts val="5200"/>
              <a:buNone/>
              <a:defRPr sz="5200">
                <a:solidFill>
                  <a:schemeClr val="accent1"/>
                </a:solidFill>
              </a:defRPr>
            </a:lvl9pPr>
          </a:lstStyle>
          <a:p>
            <a:endParaRPr/>
          </a:p>
        </p:txBody>
      </p:sp>
      <p:sp>
        <p:nvSpPr>
          <p:cNvPr id="10" name="Google Shape;10;p2"/>
          <p:cNvSpPr txBox="1">
            <a:spLocks noGrp="1"/>
          </p:cNvSpPr>
          <p:nvPr>
            <p:ph type="subTitle" idx="1"/>
          </p:nvPr>
        </p:nvSpPr>
        <p:spPr>
          <a:xfrm>
            <a:off x="5177900" y="3719525"/>
            <a:ext cx="3432000" cy="772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4"/>
              </a:buClr>
              <a:buSzPts val="1800"/>
              <a:buFont typeface="Oxygen"/>
              <a:buNone/>
              <a:defRPr>
                <a:solidFill>
                  <a:schemeClr val="accent4"/>
                </a:solidFill>
                <a:latin typeface="Oxygen"/>
                <a:ea typeface="Oxygen"/>
                <a:cs typeface="Oxygen"/>
                <a:sym typeface="Oxygen"/>
              </a:defRPr>
            </a:lvl1pPr>
            <a:lvl2pPr lvl="1">
              <a:lnSpc>
                <a:spcPct val="100000"/>
              </a:lnSpc>
              <a:spcBef>
                <a:spcPts val="0"/>
              </a:spcBef>
              <a:spcAft>
                <a:spcPts val="0"/>
              </a:spcAft>
              <a:buClr>
                <a:schemeClr val="accent4"/>
              </a:buClr>
              <a:buSzPts val="1800"/>
              <a:buNone/>
              <a:defRPr sz="1800">
                <a:solidFill>
                  <a:schemeClr val="accent4"/>
                </a:solidFill>
              </a:defRPr>
            </a:lvl2pPr>
            <a:lvl3pPr lvl="2">
              <a:lnSpc>
                <a:spcPct val="100000"/>
              </a:lnSpc>
              <a:spcBef>
                <a:spcPts val="0"/>
              </a:spcBef>
              <a:spcAft>
                <a:spcPts val="0"/>
              </a:spcAft>
              <a:buClr>
                <a:schemeClr val="accent4"/>
              </a:buClr>
              <a:buSzPts val="1800"/>
              <a:buNone/>
              <a:defRPr sz="1800">
                <a:solidFill>
                  <a:schemeClr val="accent4"/>
                </a:solidFill>
              </a:defRPr>
            </a:lvl3pPr>
            <a:lvl4pPr lvl="3">
              <a:lnSpc>
                <a:spcPct val="100000"/>
              </a:lnSpc>
              <a:spcBef>
                <a:spcPts val="0"/>
              </a:spcBef>
              <a:spcAft>
                <a:spcPts val="0"/>
              </a:spcAft>
              <a:buClr>
                <a:schemeClr val="accent4"/>
              </a:buClr>
              <a:buSzPts val="1800"/>
              <a:buNone/>
              <a:defRPr sz="1800">
                <a:solidFill>
                  <a:schemeClr val="accent4"/>
                </a:solidFill>
              </a:defRPr>
            </a:lvl4pPr>
            <a:lvl5pPr lvl="4">
              <a:lnSpc>
                <a:spcPct val="100000"/>
              </a:lnSpc>
              <a:spcBef>
                <a:spcPts val="0"/>
              </a:spcBef>
              <a:spcAft>
                <a:spcPts val="0"/>
              </a:spcAft>
              <a:buClr>
                <a:schemeClr val="accent4"/>
              </a:buClr>
              <a:buSzPts val="1800"/>
              <a:buNone/>
              <a:defRPr sz="1800">
                <a:solidFill>
                  <a:schemeClr val="accent4"/>
                </a:solidFill>
              </a:defRPr>
            </a:lvl5pPr>
            <a:lvl6pPr lvl="5">
              <a:lnSpc>
                <a:spcPct val="100000"/>
              </a:lnSpc>
              <a:spcBef>
                <a:spcPts val="0"/>
              </a:spcBef>
              <a:spcAft>
                <a:spcPts val="0"/>
              </a:spcAft>
              <a:buClr>
                <a:schemeClr val="accent4"/>
              </a:buClr>
              <a:buSzPts val="1800"/>
              <a:buNone/>
              <a:defRPr sz="1800">
                <a:solidFill>
                  <a:schemeClr val="accent4"/>
                </a:solidFill>
              </a:defRPr>
            </a:lvl6pPr>
            <a:lvl7pPr lvl="6">
              <a:lnSpc>
                <a:spcPct val="100000"/>
              </a:lnSpc>
              <a:spcBef>
                <a:spcPts val="0"/>
              </a:spcBef>
              <a:spcAft>
                <a:spcPts val="0"/>
              </a:spcAft>
              <a:buClr>
                <a:schemeClr val="accent4"/>
              </a:buClr>
              <a:buSzPts val="1800"/>
              <a:buNone/>
              <a:defRPr sz="1800">
                <a:solidFill>
                  <a:schemeClr val="accent4"/>
                </a:solidFill>
              </a:defRPr>
            </a:lvl7pPr>
            <a:lvl8pPr lvl="7">
              <a:lnSpc>
                <a:spcPct val="100000"/>
              </a:lnSpc>
              <a:spcBef>
                <a:spcPts val="0"/>
              </a:spcBef>
              <a:spcAft>
                <a:spcPts val="0"/>
              </a:spcAft>
              <a:buClr>
                <a:schemeClr val="accent4"/>
              </a:buClr>
              <a:buSzPts val="1800"/>
              <a:buNone/>
              <a:defRPr sz="1800">
                <a:solidFill>
                  <a:schemeClr val="accent4"/>
                </a:solidFill>
              </a:defRPr>
            </a:lvl8pPr>
            <a:lvl9pPr lvl="8">
              <a:lnSpc>
                <a:spcPct val="100000"/>
              </a:lnSpc>
              <a:spcBef>
                <a:spcPts val="0"/>
              </a:spcBef>
              <a:spcAft>
                <a:spcPts val="0"/>
              </a:spcAft>
              <a:buClr>
                <a:schemeClr val="accent4"/>
              </a:buClr>
              <a:buSzPts val="1800"/>
              <a:buNone/>
              <a:defRPr sz="1800">
                <a:solidFill>
                  <a:schemeClr val="accent4"/>
                </a:solidFill>
              </a:defRPr>
            </a:lvl9pPr>
          </a:lstStyle>
          <a:p>
            <a:endParaRPr/>
          </a:p>
        </p:txBody>
      </p:sp>
    </p:spTree>
    <p:extLst>
      <p:ext uri="{BB962C8B-B14F-4D97-AF65-F5344CB8AC3E}">
        <p14:creationId xmlns:p14="http://schemas.microsoft.com/office/powerpoint/2010/main" val="1788030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Tree>
    <p:extLst>
      <p:ext uri="{BB962C8B-B14F-4D97-AF65-F5344CB8AC3E}">
        <p14:creationId xmlns:p14="http://schemas.microsoft.com/office/powerpoint/2010/main" val="2182973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body" idx="1"/>
          </p:nvPr>
        </p:nvSpPr>
        <p:spPr>
          <a:xfrm>
            <a:off x="802523" y="1366500"/>
            <a:ext cx="3539100" cy="32001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2" name="Google Shape;22;p5"/>
          <p:cNvSpPr txBox="1">
            <a:spLocks noGrp="1"/>
          </p:cNvSpPr>
          <p:nvPr>
            <p:ph type="body" idx="2"/>
          </p:nvPr>
        </p:nvSpPr>
        <p:spPr>
          <a:xfrm>
            <a:off x="4802377" y="1366500"/>
            <a:ext cx="3539100" cy="32001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5"/>
          <p:cNvSpPr txBox="1">
            <a:spLocks noGrp="1"/>
          </p:cNvSpPr>
          <p:nvPr>
            <p:ph type="title"/>
          </p:nvPr>
        </p:nvSpPr>
        <p:spPr>
          <a:xfrm>
            <a:off x="1503600" y="317550"/>
            <a:ext cx="6136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4" name="Google Shape;24;p5"/>
          <p:cNvSpPr/>
          <p:nvPr/>
        </p:nvSpPr>
        <p:spPr>
          <a:xfrm rot="10800000">
            <a:off x="6" y="3810622"/>
            <a:ext cx="4115099" cy="1332884"/>
          </a:xfrm>
          <a:custGeom>
            <a:avLst/>
            <a:gdLst/>
            <a:ahLst/>
            <a:cxnLst/>
            <a:rect l="l" t="t" r="r" b="b"/>
            <a:pathLst>
              <a:path w="48393" h="15675" extrusionOk="0">
                <a:moveTo>
                  <a:pt x="1" y="1"/>
                </a:moveTo>
                <a:cubicBezTo>
                  <a:pt x="1534" y="2117"/>
                  <a:pt x="5123" y="5936"/>
                  <a:pt x="11061" y="5936"/>
                </a:cubicBezTo>
                <a:cubicBezTo>
                  <a:pt x="11995" y="5936"/>
                  <a:pt x="12986" y="5841"/>
                  <a:pt x="14037" y="5631"/>
                </a:cubicBezTo>
                <a:cubicBezTo>
                  <a:pt x="19915" y="4456"/>
                  <a:pt x="24362" y="3414"/>
                  <a:pt x="27594" y="3414"/>
                </a:cubicBezTo>
                <a:cubicBezTo>
                  <a:pt x="30022" y="3414"/>
                  <a:pt x="31764" y="4002"/>
                  <a:pt x="32912" y="5563"/>
                </a:cubicBezTo>
                <a:cubicBezTo>
                  <a:pt x="35581" y="9191"/>
                  <a:pt x="37501" y="12376"/>
                  <a:pt x="42208" y="12376"/>
                </a:cubicBezTo>
                <a:cubicBezTo>
                  <a:pt x="42221" y="12376"/>
                  <a:pt x="42234" y="12376"/>
                  <a:pt x="42247" y="12376"/>
                </a:cubicBezTo>
                <a:cubicBezTo>
                  <a:pt x="42264" y="12376"/>
                  <a:pt x="42281" y="12375"/>
                  <a:pt x="42297" y="12375"/>
                </a:cubicBezTo>
                <a:cubicBezTo>
                  <a:pt x="45650" y="12375"/>
                  <a:pt x="47235" y="13706"/>
                  <a:pt x="48392" y="15674"/>
                </a:cubicBezTo>
                <a:lnTo>
                  <a:pt x="4839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93350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1951650" y="317557"/>
            <a:ext cx="5240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p:nvPr/>
        </p:nvSpPr>
        <p:spPr>
          <a:xfrm rot="-5400000">
            <a:off x="-2201688" y="2201857"/>
            <a:ext cx="5151907" cy="748530"/>
          </a:xfrm>
          <a:custGeom>
            <a:avLst/>
            <a:gdLst/>
            <a:ahLst/>
            <a:cxnLst/>
            <a:rect l="l" t="t" r="r" b="b"/>
            <a:pathLst>
              <a:path w="81851" h="9315" extrusionOk="0">
                <a:moveTo>
                  <a:pt x="1" y="0"/>
                </a:moveTo>
                <a:lnTo>
                  <a:pt x="1" y="7429"/>
                </a:lnTo>
                <a:cubicBezTo>
                  <a:pt x="1" y="7429"/>
                  <a:pt x="1120" y="7584"/>
                  <a:pt x="3115" y="7584"/>
                </a:cubicBezTo>
                <a:cubicBezTo>
                  <a:pt x="6333" y="7584"/>
                  <a:pt x="11827" y="7180"/>
                  <a:pt x="18577" y="5069"/>
                </a:cubicBezTo>
                <a:cubicBezTo>
                  <a:pt x="23856" y="3418"/>
                  <a:pt x="29277" y="2316"/>
                  <a:pt x="34763" y="2316"/>
                </a:cubicBezTo>
                <a:cubicBezTo>
                  <a:pt x="40641" y="2316"/>
                  <a:pt x="46593" y="3581"/>
                  <a:pt x="52525" y="6788"/>
                </a:cubicBezTo>
                <a:cubicBezTo>
                  <a:pt x="55989" y="8661"/>
                  <a:pt x="60036" y="9314"/>
                  <a:pt x="63998" y="9314"/>
                </a:cubicBezTo>
                <a:cubicBezTo>
                  <a:pt x="73152" y="9314"/>
                  <a:pt x="81850" y="5826"/>
                  <a:pt x="81850" y="5826"/>
                </a:cubicBezTo>
                <a:lnTo>
                  <a:pt x="8185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6"/>
          <p:cNvSpPr/>
          <p:nvPr/>
        </p:nvSpPr>
        <p:spPr>
          <a:xfrm>
            <a:off x="6824329" y="6"/>
            <a:ext cx="2319625" cy="2292057"/>
          </a:xfrm>
          <a:custGeom>
            <a:avLst/>
            <a:gdLst/>
            <a:ahLst/>
            <a:cxnLst/>
            <a:rect l="l" t="t" r="r" b="b"/>
            <a:pathLst>
              <a:path w="62180" h="61441" extrusionOk="0">
                <a:moveTo>
                  <a:pt x="1" y="0"/>
                </a:moveTo>
                <a:cubicBezTo>
                  <a:pt x="3843" y="8483"/>
                  <a:pt x="12381" y="17218"/>
                  <a:pt x="21823" y="20317"/>
                </a:cubicBezTo>
                <a:cubicBezTo>
                  <a:pt x="24946" y="21342"/>
                  <a:pt x="27882" y="21656"/>
                  <a:pt x="30616" y="21656"/>
                </a:cubicBezTo>
                <a:cubicBezTo>
                  <a:pt x="34940" y="21656"/>
                  <a:pt x="38759" y="20870"/>
                  <a:pt x="42013" y="20870"/>
                </a:cubicBezTo>
                <a:cubicBezTo>
                  <a:pt x="44689" y="20870"/>
                  <a:pt x="46984" y="21401"/>
                  <a:pt x="48864" y="23337"/>
                </a:cubicBezTo>
                <a:cubicBezTo>
                  <a:pt x="55041" y="29693"/>
                  <a:pt x="46293" y="40450"/>
                  <a:pt x="50923" y="50654"/>
                </a:cubicBezTo>
                <a:cubicBezTo>
                  <a:pt x="52882" y="54969"/>
                  <a:pt x="56991" y="58649"/>
                  <a:pt x="62180" y="61441"/>
                </a:cubicBezTo>
                <a:lnTo>
                  <a:pt x="6218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9160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3F3F3">
            <a:alpha val="16960"/>
          </a:srgbClr>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5"/>
              </a:buClr>
              <a:buSzPts val="2800"/>
              <a:buFont typeface="Staatliches"/>
              <a:buNone/>
              <a:defRPr sz="2800">
                <a:solidFill>
                  <a:schemeClr val="accent5"/>
                </a:solidFill>
                <a:latin typeface="Staatliches"/>
                <a:ea typeface="Staatliches"/>
                <a:cs typeface="Staatliches"/>
                <a:sym typeface="Staatliches"/>
              </a:defRPr>
            </a:lvl1pPr>
            <a:lvl2pPr lvl="1">
              <a:spcBef>
                <a:spcPts val="0"/>
              </a:spcBef>
              <a:spcAft>
                <a:spcPts val="0"/>
              </a:spcAft>
              <a:buClr>
                <a:schemeClr val="accent5"/>
              </a:buClr>
              <a:buSzPts val="2800"/>
              <a:buFont typeface="Staatliches"/>
              <a:buNone/>
              <a:defRPr sz="2800">
                <a:solidFill>
                  <a:schemeClr val="accent5"/>
                </a:solidFill>
                <a:latin typeface="Staatliches"/>
                <a:ea typeface="Staatliches"/>
                <a:cs typeface="Staatliches"/>
                <a:sym typeface="Staatliches"/>
              </a:defRPr>
            </a:lvl2pPr>
            <a:lvl3pPr lvl="2">
              <a:spcBef>
                <a:spcPts val="0"/>
              </a:spcBef>
              <a:spcAft>
                <a:spcPts val="0"/>
              </a:spcAft>
              <a:buClr>
                <a:schemeClr val="accent5"/>
              </a:buClr>
              <a:buSzPts val="2800"/>
              <a:buFont typeface="Staatliches"/>
              <a:buNone/>
              <a:defRPr sz="2800">
                <a:solidFill>
                  <a:schemeClr val="accent5"/>
                </a:solidFill>
                <a:latin typeface="Staatliches"/>
                <a:ea typeface="Staatliches"/>
                <a:cs typeface="Staatliches"/>
                <a:sym typeface="Staatliches"/>
              </a:defRPr>
            </a:lvl3pPr>
            <a:lvl4pPr lvl="3">
              <a:spcBef>
                <a:spcPts val="0"/>
              </a:spcBef>
              <a:spcAft>
                <a:spcPts val="0"/>
              </a:spcAft>
              <a:buClr>
                <a:schemeClr val="accent5"/>
              </a:buClr>
              <a:buSzPts val="2800"/>
              <a:buFont typeface="Staatliches"/>
              <a:buNone/>
              <a:defRPr sz="2800">
                <a:solidFill>
                  <a:schemeClr val="accent5"/>
                </a:solidFill>
                <a:latin typeface="Staatliches"/>
                <a:ea typeface="Staatliches"/>
                <a:cs typeface="Staatliches"/>
                <a:sym typeface="Staatliches"/>
              </a:defRPr>
            </a:lvl4pPr>
            <a:lvl5pPr lvl="4">
              <a:spcBef>
                <a:spcPts val="0"/>
              </a:spcBef>
              <a:spcAft>
                <a:spcPts val="0"/>
              </a:spcAft>
              <a:buClr>
                <a:schemeClr val="accent5"/>
              </a:buClr>
              <a:buSzPts val="2800"/>
              <a:buFont typeface="Staatliches"/>
              <a:buNone/>
              <a:defRPr sz="2800">
                <a:solidFill>
                  <a:schemeClr val="accent5"/>
                </a:solidFill>
                <a:latin typeface="Staatliches"/>
                <a:ea typeface="Staatliches"/>
                <a:cs typeface="Staatliches"/>
                <a:sym typeface="Staatliches"/>
              </a:defRPr>
            </a:lvl5pPr>
            <a:lvl6pPr lvl="5">
              <a:spcBef>
                <a:spcPts val="0"/>
              </a:spcBef>
              <a:spcAft>
                <a:spcPts val="0"/>
              </a:spcAft>
              <a:buClr>
                <a:schemeClr val="accent5"/>
              </a:buClr>
              <a:buSzPts val="2800"/>
              <a:buFont typeface="Staatliches"/>
              <a:buNone/>
              <a:defRPr sz="2800">
                <a:solidFill>
                  <a:schemeClr val="accent5"/>
                </a:solidFill>
                <a:latin typeface="Staatliches"/>
                <a:ea typeface="Staatliches"/>
                <a:cs typeface="Staatliches"/>
                <a:sym typeface="Staatliches"/>
              </a:defRPr>
            </a:lvl6pPr>
            <a:lvl7pPr lvl="6">
              <a:spcBef>
                <a:spcPts val="0"/>
              </a:spcBef>
              <a:spcAft>
                <a:spcPts val="0"/>
              </a:spcAft>
              <a:buClr>
                <a:schemeClr val="accent5"/>
              </a:buClr>
              <a:buSzPts val="2800"/>
              <a:buFont typeface="Staatliches"/>
              <a:buNone/>
              <a:defRPr sz="2800">
                <a:solidFill>
                  <a:schemeClr val="accent5"/>
                </a:solidFill>
                <a:latin typeface="Staatliches"/>
                <a:ea typeface="Staatliches"/>
                <a:cs typeface="Staatliches"/>
                <a:sym typeface="Staatliches"/>
              </a:defRPr>
            </a:lvl7pPr>
            <a:lvl8pPr lvl="7">
              <a:spcBef>
                <a:spcPts val="0"/>
              </a:spcBef>
              <a:spcAft>
                <a:spcPts val="0"/>
              </a:spcAft>
              <a:buClr>
                <a:schemeClr val="accent5"/>
              </a:buClr>
              <a:buSzPts val="2800"/>
              <a:buFont typeface="Staatliches"/>
              <a:buNone/>
              <a:defRPr sz="2800">
                <a:solidFill>
                  <a:schemeClr val="accent5"/>
                </a:solidFill>
                <a:latin typeface="Staatliches"/>
                <a:ea typeface="Staatliches"/>
                <a:cs typeface="Staatliches"/>
                <a:sym typeface="Staatliches"/>
              </a:defRPr>
            </a:lvl8pPr>
            <a:lvl9pPr lvl="8">
              <a:spcBef>
                <a:spcPts val="0"/>
              </a:spcBef>
              <a:spcAft>
                <a:spcPts val="0"/>
              </a:spcAft>
              <a:buClr>
                <a:schemeClr val="accent5"/>
              </a:buClr>
              <a:buSzPts val="2800"/>
              <a:buFont typeface="Staatliches"/>
              <a:buNone/>
              <a:defRPr sz="2800">
                <a:solidFill>
                  <a:schemeClr val="accent5"/>
                </a:solidFill>
                <a:latin typeface="Staatliches"/>
                <a:ea typeface="Staatliches"/>
                <a:cs typeface="Staatliches"/>
                <a:sym typeface="Staatliche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5"/>
              </a:buClr>
              <a:buSzPts val="1800"/>
              <a:buFont typeface="Oxygen"/>
              <a:buChar char="●"/>
              <a:defRPr sz="1800">
                <a:solidFill>
                  <a:schemeClr val="accent5"/>
                </a:solidFill>
                <a:latin typeface="Oxygen"/>
                <a:ea typeface="Oxygen"/>
                <a:cs typeface="Oxygen"/>
                <a:sym typeface="Oxygen"/>
              </a:defRPr>
            </a:lvl1pPr>
            <a:lvl2pPr marL="914400" lvl="1" indent="-317500">
              <a:lnSpc>
                <a:spcPct val="100000"/>
              </a:lnSpc>
              <a:spcBef>
                <a:spcPts val="1600"/>
              </a:spcBef>
              <a:spcAft>
                <a:spcPts val="0"/>
              </a:spcAft>
              <a:buClr>
                <a:schemeClr val="accent5"/>
              </a:buClr>
              <a:buSzPts val="1400"/>
              <a:buFont typeface="Oxygen"/>
              <a:buChar char="○"/>
              <a:defRPr>
                <a:solidFill>
                  <a:schemeClr val="accent5"/>
                </a:solidFill>
                <a:latin typeface="Oxygen"/>
                <a:ea typeface="Oxygen"/>
                <a:cs typeface="Oxygen"/>
                <a:sym typeface="Oxygen"/>
              </a:defRPr>
            </a:lvl2pPr>
            <a:lvl3pPr marL="1371600" lvl="2" indent="-317500">
              <a:lnSpc>
                <a:spcPct val="100000"/>
              </a:lnSpc>
              <a:spcBef>
                <a:spcPts val="1600"/>
              </a:spcBef>
              <a:spcAft>
                <a:spcPts val="0"/>
              </a:spcAft>
              <a:buClr>
                <a:schemeClr val="accent5"/>
              </a:buClr>
              <a:buSzPts val="1400"/>
              <a:buFont typeface="Oxygen"/>
              <a:buChar char="■"/>
              <a:defRPr>
                <a:solidFill>
                  <a:schemeClr val="accent5"/>
                </a:solidFill>
                <a:latin typeface="Oxygen"/>
                <a:ea typeface="Oxygen"/>
                <a:cs typeface="Oxygen"/>
                <a:sym typeface="Oxygen"/>
              </a:defRPr>
            </a:lvl3pPr>
            <a:lvl4pPr marL="1828800" lvl="3" indent="-317500">
              <a:lnSpc>
                <a:spcPct val="100000"/>
              </a:lnSpc>
              <a:spcBef>
                <a:spcPts val="1600"/>
              </a:spcBef>
              <a:spcAft>
                <a:spcPts val="0"/>
              </a:spcAft>
              <a:buClr>
                <a:schemeClr val="accent5"/>
              </a:buClr>
              <a:buSzPts val="1400"/>
              <a:buFont typeface="Oxygen"/>
              <a:buChar char="●"/>
              <a:defRPr>
                <a:solidFill>
                  <a:schemeClr val="accent5"/>
                </a:solidFill>
                <a:latin typeface="Oxygen"/>
                <a:ea typeface="Oxygen"/>
                <a:cs typeface="Oxygen"/>
                <a:sym typeface="Oxygen"/>
              </a:defRPr>
            </a:lvl4pPr>
            <a:lvl5pPr marL="2286000" lvl="4" indent="-317500">
              <a:lnSpc>
                <a:spcPct val="100000"/>
              </a:lnSpc>
              <a:spcBef>
                <a:spcPts val="1600"/>
              </a:spcBef>
              <a:spcAft>
                <a:spcPts val="0"/>
              </a:spcAft>
              <a:buClr>
                <a:schemeClr val="accent5"/>
              </a:buClr>
              <a:buSzPts val="1400"/>
              <a:buFont typeface="Oxygen"/>
              <a:buChar char="○"/>
              <a:defRPr>
                <a:solidFill>
                  <a:schemeClr val="accent5"/>
                </a:solidFill>
                <a:latin typeface="Oxygen"/>
                <a:ea typeface="Oxygen"/>
                <a:cs typeface="Oxygen"/>
                <a:sym typeface="Oxygen"/>
              </a:defRPr>
            </a:lvl5pPr>
            <a:lvl6pPr marL="2743200" lvl="5" indent="-317500">
              <a:lnSpc>
                <a:spcPct val="100000"/>
              </a:lnSpc>
              <a:spcBef>
                <a:spcPts val="1600"/>
              </a:spcBef>
              <a:spcAft>
                <a:spcPts val="0"/>
              </a:spcAft>
              <a:buClr>
                <a:schemeClr val="accent5"/>
              </a:buClr>
              <a:buSzPts val="1400"/>
              <a:buFont typeface="Oxygen"/>
              <a:buChar char="■"/>
              <a:defRPr>
                <a:solidFill>
                  <a:schemeClr val="accent5"/>
                </a:solidFill>
                <a:latin typeface="Oxygen"/>
                <a:ea typeface="Oxygen"/>
                <a:cs typeface="Oxygen"/>
                <a:sym typeface="Oxygen"/>
              </a:defRPr>
            </a:lvl6pPr>
            <a:lvl7pPr marL="3200400" lvl="6" indent="-317500">
              <a:lnSpc>
                <a:spcPct val="100000"/>
              </a:lnSpc>
              <a:spcBef>
                <a:spcPts val="1600"/>
              </a:spcBef>
              <a:spcAft>
                <a:spcPts val="0"/>
              </a:spcAft>
              <a:buClr>
                <a:schemeClr val="accent5"/>
              </a:buClr>
              <a:buSzPts val="1400"/>
              <a:buFont typeface="Oxygen"/>
              <a:buChar char="●"/>
              <a:defRPr>
                <a:solidFill>
                  <a:schemeClr val="accent5"/>
                </a:solidFill>
                <a:latin typeface="Oxygen"/>
                <a:ea typeface="Oxygen"/>
                <a:cs typeface="Oxygen"/>
                <a:sym typeface="Oxygen"/>
              </a:defRPr>
            </a:lvl7pPr>
            <a:lvl8pPr marL="3657600" lvl="7" indent="-317500">
              <a:lnSpc>
                <a:spcPct val="100000"/>
              </a:lnSpc>
              <a:spcBef>
                <a:spcPts val="1600"/>
              </a:spcBef>
              <a:spcAft>
                <a:spcPts val="0"/>
              </a:spcAft>
              <a:buClr>
                <a:schemeClr val="accent5"/>
              </a:buClr>
              <a:buSzPts val="1400"/>
              <a:buFont typeface="Oxygen"/>
              <a:buChar char="○"/>
              <a:defRPr>
                <a:solidFill>
                  <a:schemeClr val="accent5"/>
                </a:solidFill>
                <a:latin typeface="Oxygen"/>
                <a:ea typeface="Oxygen"/>
                <a:cs typeface="Oxygen"/>
                <a:sym typeface="Oxygen"/>
              </a:defRPr>
            </a:lvl8pPr>
            <a:lvl9pPr marL="4114800" lvl="8" indent="-317500">
              <a:lnSpc>
                <a:spcPct val="100000"/>
              </a:lnSpc>
              <a:spcBef>
                <a:spcPts val="1600"/>
              </a:spcBef>
              <a:spcAft>
                <a:spcPts val="1600"/>
              </a:spcAft>
              <a:buClr>
                <a:schemeClr val="accent5"/>
              </a:buClr>
              <a:buSzPts val="1400"/>
              <a:buFont typeface="Oxygen"/>
              <a:buChar char="■"/>
              <a:defRPr>
                <a:solidFill>
                  <a:schemeClr val="accent5"/>
                </a:solidFill>
                <a:latin typeface="Oxygen"/>
                <a:ea typeface="Oxygen"/>
                <a:cs typeface="Oxygen"/>
                <a:sym typeface="Oxygen"/>
              </a:defRPr>
            </a:lvl9pPr>
          </a:lstStyle>
          <a:p>
            <a:endParaRPr/>
          </a:p>
        </p:txBody>
      </p:sp>
    </p:spTree>
  </p:cSld>
  <p:clrMap bg1="lt1" tx1="dk1" bg2="dk2" tx2="lt2" accent1="accent1" accent2="accent2" accent3="accent3" accent4="accent4" accent5="accent5" accent6="accent6" hlink="hlink" folHlink="folHlink"/>
  <p:sldLayoutIdLst>
    <p:sldLayoutId id="2147483650" r:id="rId1"/>
    <p:sldLayoutId id="2147483659" r:id="rId2"/>
    <p:sldLayoutId id="2147483660" r:id="rId3"/>
    <p:sldLayoutId id="2147483661" r:id="rId4"/>
    <p:sldLayoutId id="2147483672" r:id="rId5"/>
    <p:sldLayoutId id="2147483673" r:id="rId6"/>
    <p:sldLayoutId id="2147483674" r:id="rId7"/>
    <p:sldLayoutId id="2147483675"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hyperlink" Target="https://www.freepik.com/free-vector/colorful-business-timeline-with-flat-design_2535177.htm" TargetMode="External"/><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hyperlink" Target="https://www.freepik.com/free-vector/money-saving-concept-flat-design_5481901.htm"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1.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1.tmp"/></Relationships>
</file>

<file path=ppt/slides/_rels/slide6.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6"/>
          <p:cNvSpPr txBox="1">
            <a:spLocks noGrp="1"/>
          </p:cNvSpPr>
          <p:nvPr>
            <p:ph type="ctrTitle"/>
          </p:nvPr>
        </p:nvSpPr>
        <p:spPr>
          <a:xfrm>
            <a:off x="0" y="18347"/>
            <a:ext cx="8918627" cy="1674828"/>
          </a:xfrm>
          <a:prstGeom prst="rect">
            <a:avLst/>
          </a:prstGeom>
        </p:spPr>
        <p:txBody>
          <a:bodyPr spcFirstLastPara="1" wrap="square" lIns="91425" tIns="91425" rIns="91425" bIns="91425" anchor="b" anchorCtr="0">
            <a:noAutofit/>
          </a:bodyPr>
          <a:lstStyle/>
          <a:p>
            <a:pPr lvl="0" algn="ctr"/>
            <a:r>
              <a:rPr lang="it-IT" dirty="0"/>
              <a:t>EIOPA benchmarking of internal models + Allianz e documenti ufficiali</a:t>
            </a:r>
            <a:endParaRPr b="0" dirty="0"/>
          </a:p>
        </p:txBody>
      </p:sp>
      <p:pic>
        <p:nvPicPr>
          <p:cNvPr id="1026" name="Picture 2" descr="Allianz logo in transparent PNG and vectorized SVG formats">
            <a:extLst>
              <a:ext uri="{FF2B5EF4-FFF2-40B4-BE49-F238E27FC236}">
                <a16:creationId xmlns="" xmlns:a16="http://schemas.microsoft.com/office/drawing/2014/main" id="{63AC1418-957D-4557-B0F7-5BE71328B5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3855" y="1807913"/>
            <a:ext cx="2661661" cy="2661661"/>
          </a:xfrm>
          <a:prstGeom prst="rect">
            <a:avLst/>
          </a:prstGeom>
          <a:noFill/>
          <a:extLst>
            <a:ext uri="{909E8E84-426E-40DD-AFC4-6F175D3DCCD1}">
              <a14:hiddenFill xmlns:a14="http://schemas.microsoft.com/office/drawing/2010/main">
                <a:solidFill>
                  <a:srgbClr val="FFFFFF"/>
                </a:solidFill>
              </a14:hiddenFill>
            </a:ext>
          </a:extLst>
        </p:spPr>
      </p:pic>
      <p:sp>
        <p:nvSpPr>
          <p:cNvPr id="2" name="Subtitle 1"/>
          <p:cNvSpPr>
            <a:spLocks noGrp="1"/>
          </p:cNvSpPr>
          <p:nvPr>
            <p:ph type="subTitle" idx="1"/>
          </p:nvPr>
        </p:nvSpPr>
        <p:spPr>
          <a:xfrm>
            <a:off x="0" y="4584312"/>
            <a:ext cx="3432000" cy="772500"/>
          </a:xfrm>
        </p:spPr>
        <p:txBody>
          <a:bodyPr/>
          <a:lstStyle/>
          <a:p>
            <a:r>
              <a:rPr lang="en" sz="2400" dirty="0">
                <a:latin typeface="Staatliches" panose="020B0604020202020204" charset="0"/>
              </a:rPr>
              <a:t>ALLIANZ GROUP</a:t>
            </a:r>
            <a:endParaRPr lang="en-US" sz="2400" dirty="0">
              <a:latin typeface="Staatliches" panose="020B0604020202020204" charset="0"/>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2427" y="1433183"/>
            <a:ext cx="4488318" cy="3411122"/>
          </a:xfrm>
          <a:prstGeom prst="rect">
            <a:avLst/>
          </a:prstGeom>
        </p:spPr>
      </p:pic>
    </p:spTree>
    <p:extLst>
      <p:ext uri="{BB962C8B-B14F-4D97-AF65-F5344CB8AC3E}">
        <p14:creationId xmlns:p14="http://schemas.microsoft.com/office/powerpoint/2010/main" val="35002152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75"/>
        <p:cNvGrpSpPr/>
        <p:nvPr/>
      </p:nvGrpSpPr>
      <p:grpSpPr>
        <a:xfrm>
          <a:off x="0" y="0"/>
          <a:ext cx="0" cy="0"/>
          <a:chOff x="0" y="0"/>
          <a:chExt cx="0" cy="0"/>
        </a:xfrm>
      </p:grpSpPr>
      <p:sp>
        <p:nvSpPr>
          <p:cNvPr id="2076" name="Google Shape;2076;p50"/>
          <p:cNvSpPr txBox="1">
            <a:spLocks noGrp="1"/>
          </p:cNvSpPr>
          <p:nvPr>
            <p:ph type="body" idx="1"/>
          </p:nvPr>
        </p:nvSpPr>
        <p:spPr>
          <a:xfrm>
            <a:off x="238075" y="765430"/>
            <a:ext cx="2087433" cy="3777000"/>
          </a:xfrm>
          <a:prstGeom prst="rect">
            <a:avLst/>
          </a:prstGeom>
        </p:spPr>
        <p:txBody>
          <a:bodyPr spcFirstLastPara="1" wrap="square" lIns="91425" tIns="91425" rIns="91425" bIns="91425" anchor="t" anchorCtr="0">
            <a:noAutofit/>
          </a:bodyPr>
          <a:lstStyle/>
          <a:p>
            <a:pPr marL="0" lvl="0" indent="0" algn="l" rtl="0">
              <a:spcBef>
                <a:spcPts val="1600"/>
              </a:spcBef>
              <a:spcAft>
                <a:spcPts val="0"/>
              </a:spcAft>
              <a:buNone/>
            </a:pPr>
            <a:endParaRPr lang="it-IT" dirty="0">
              <a:uFill>
                <a:noFill/>
              </a:uFill>
              <a:hlinkClick r:id="rId3"/>
            </a:endParaRPr>
          </a:p>
          <a:p>
            <a:pPr marL="457200" lvl="0" indent="-317500" algn="l" rtl="0">
              <a:spcBef>
                <a:spcPts val="1600"/>
              </a:spcBef>
              <a:spcAft>
                <a:spcPts val="0"/>
              </a:spcAft>
              <a:buSzPts val="1400"/>
              <a:buChar char="●"/>
            </a:pPr>
            <a:r>
              <a:rPr lang="it-IT" dirty="0">
                <a:solidFill>
                  <a:schemeClr val="hlink"/>
                </a:solidFill>
                <a:uFill>
                  <a:noFill/>
                </a:uFill>
              </a:rPr>
              <a:t>Market risk</a:t>
            </a:r>
          </a:p>
          <a:p>
            <a:pPr marL="457200" lvl="0" indent="-317500" algn="l" rtl="0">
              <a:spcBef>
                <a:spcPts val="1600"/>
              </a:spcBef>
              <a:spcAft>
                <a:spcPts val="0"/>
              </a:spcAft>
              <a:buSzPts val="1400"/>
              <a:buChar char="●"/>
            </a:pPr>
            <a:endParaRPr lang="it-IT" dirty="0"/>
          </a:p>
          <a:p>
            <a:pPr marL="457200" lvl="0" indent="-317500" algn="l" rtl="0">
              <a:spcBef>
                <a:spcPts val="1600"/>
              </a:spcBef>
              <a:spcAft>
                <a:spcPts val="0"/>
              </a:spcAft>
              <a:buSzPts val="1400"/>
              <a:buChar char="●"/>
            </a:pPr>
            <a:endParaRPr dirty="0"/>
          </a:p>
          <a:p>
            <a:pPr marL="457200" lvl="0" indent="-317500" algn="l" rtl="0">
              <a:spcBef>
                <a:spcPts val="0"/>
              </a:spcBef>
              <a:spcAft>
                <a:spcPts val="0"/>
              </a:spcAft>
              <a:buSzPts val="1400"/>
              <a:buChar char="●"/>
            </a:pPr>
            <a:r>
              <a:rPr lang="it-IT" dirty="0">
                <a:uFill>
                  <a:noFill/>
                </a:uFill>
                <a:hlinkClick r:id=""/>
              </a:rPr>
              <a:t>Credit risk</a:t>
            </a:r>
          </a:p>
          <a:p>
            <a:pPr marL="457200" lvl="0" indent="-317500" algn="l" rtl="0">
              <a:spcBef>
                <a:spcPts val="0"/>
              </a:spcBef>
              <a:spcAft>
                <a:spcPts val="0"/>
              </a:spcAft>
              <a:buSzPts val="1400"/>
              <a:buChar char="●"/>
            </a:pPr>
            <a:endParaRPr lang="it-IT" dirty="0">
              <a:uFill>
                <a:noFill/>
              </a:uFill>
              <a:hlinkClick r:id=""/>
            </a:endParaRPr>
          </a:p>
          <a:p>
            <a:pPr marL="457200" lvl="0" indent="-317500" algn="l" rtl="0">
              <a:spcBef>
                <a:spcPts val="0"/>
              </a:spcBef>
              <a:spcAft>
                <a:spcPts val="0"/>
              </a:spcAft>
              <a:buSzPts val="1400"/>
              <a:buChar char="●"/>
            </a:pPr>
            <a:endParaRPr lang="it-IT" dirty="0">
              <a:uFill>
                <a:noFill/>
              </a:uFill>
              <a:hlinkClick r:id=""/>
            </a:endParaRPr>
          </a:p>
          <a:p>
            <a:pPr marL="457200" lvl="0" indent="-317500" algn="l" rtl="0">
              <a:spcBef>
                <a:spcPts val="0"/>
              </a:spcBef>
              <a:spcAft>
                <a:spcPts val="0"/>
              </a:spcAft>
              <a:buSzPts val="1400"/>
              <a:buChar char="●"/>
            </a:pPr>
            <a:endParaRPr dirty="0">
              <a:uFill>
                <a:noFill/>
              </a:uFill>
              <a:hlinkClick r:id="rId4"/>
            </a:endParaRPr>
          </a:p>
          <a:p>
            <a:pPr marL="457200" lvl="0" indent="-317500" algn="l" rtl="0">
              <a:spcBef>
                <a:spcPts val="0"/>
              </a:spcBef>
              <a:spcAft>
                <a:spcPts val="0"/>
              </a:spcAft>
              <a:buSzPts val="1400"/>
              <a:buChar char="●"/>
            </a:pPr>
            <a:r>
              <a:rPr lang="it-IT" dirty="0">
                <a:solidFill>
                  <a:schemeClr val="hlink"/>
                </a:solidFill>
                <a:uFill>
                  <a:noFill/>
                </a:uFill>
              </a:rPr>
              <a:t>Liquidity risk</a:t>
            </a:r>
          </a:p>
          <a:p>
            <a:pPr marL="457200" lvl="0" indent="-317500" algn="l" rtl="0">
              <a:spcBef>
                <a:spcPts val="0"/>
              </a:spcBef>
              <a:spcAft>
                <a:spcPts val="0"/>
              </a:spcAft>
              <a:buSzPts val="1400"/>
              <a:buChar char="●"/>
            </a:pPr>
            <a:endParaRPr lang="it-IT" dirty="0"/>
          </a:p>
          <a:p>
            <a:pPr marL="457200" lvl="0" indent="-317500" algn="l" rtl="0">
              <a:spcBef>
                <a:spcPts val="0"/>
              </a:spcBef>
              <a:spcAft>
                <a:spcPts val="0"/>
              </a:spcAft>
              <a:buSzPts val="1400"/>
              <a:buChar char="●"/>
            </a:pPr>
            <a:endParaRPr lang="it-IT" dirty="0"/>
          </a:p>
          <a:p>
            <a:pPr marL="457200" lvl="0" indent="-317500" algn="l" rtl="0">
              <a:spcBef>
                <a:spcPts val="0"/>
              </a:spcBef>
              <a:spcAft>
                <a:spcPts val="0"/>
              </a:spcAft>
              <a:buSzPts val="1400"/>
              <a:buChar char="●"/>
            </a:pPr>
            <a:endParaRPr dirty="0"/>
          </a:p>
          <a:p>
            <a:pPr marL="457200" lvl="0" indent="-317500" algn="l" rtl="0">
              <a:spcBef>
                <a:spcPts val="0"/>
              </a:spcBef>
              <a:spcAft>
                <a:spcPts val="0"/>
              </a:spcAft>
              <a:buSzPts val="1400"/>
              <a:buChar char="●"/>
            </a:pPr>
            <a:r>
              <a:rPr lang="en" dirty="0">
                <a:uFill>
                  <a:noFill/>
                </a:uFill>
              </a:rPr>
              <a:t>Operational risk</a:t>
            </a:r>
            <a:endParaRPr dirty="0"/>
          </a:p>
        </p:txBody>
      </p:sp>
      <p:cxnSp>
        <p:nvCxnSpPr>
          <p:cNvPr id="3" name="Connettore 2 2">
            <a:extLst>
              <a:ext uri="{FF2B5EF4-FFF2-40B4-BE49-F238E27FC236}">
                <a16:creationId xmlns="" xmlns:a16="http://schemas.microsoft.com/office/drawing/2014/main" id="{3061AE9B-ABE6-702F-F2B4-238DAFBEE4F3}"/>
              </a:ext>
            </a:extLst>
          </p:cNvPr>
          <p:cNvCxnSpPr/>
          <p:nvPr/>
        </p:nvCxnSpPr>
        <p:spPr>
          <a:xfrm>
            <a:off x="2255283" y="3488266"/>
            <a:ext cx="1296000"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4" name="Connettore 2 3">
            <a:extLst>
              <a:ext uri="{FF2B5EF4-FFF2-40B4-BE49-F238E27FC236}">
                <a16:creationId xmlns="" xmlns:a16="http://schemas.microsoft.com/office/drawing/2014/main" id="{28B27718-FD27-960B-2DEE-6271D0BC37AF}"/>
              </a:ext>
            </a:extLst>
          </p:cNvPr>
          <p:cNvCxnSpPr/>
          <p:nvPr/>
        </p:nvCxnSpPr>
        <p:spPr>
          <a:xfrm>
            <a:off x="2255283" y="4340579"/>
            <a:ext cx="1296000"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5" name="Connettore 2 4">
            <a:extLst>
              <a:ext uri="{FF2B5EF4-FFF2-40B4-BE49-F238E27FC236}">
                <a16:creationId xmlns="" xmlns:a16="http://schemas.microsoft.com/office/drawing/2014/main" id="{F49B0ED1-C6FC-2547-4780-E0FCA1A81175}"/>
              </a:ext>
            </a:extLst>
          </p:cNvPr>
          <p:cNvCxnSpPr/>
          <p:nvPr/>
        </p:nvCxnSpPr>
        <p:spPr>
          <a:xfrm>
            <a:off x="2255283" y="2571750"/>
            <a:ext cx="1296000"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6" name="Connettore 2 5">
            <a:extLst>
              <a:ext uri="{FF2B5EF4-FFF2-40B4-BE49-F238E27FC236}">
                <a16:creationId xmlns="" xmlns:a16="http://schemas.microsoft.com/office/drawing/2014/main" id="{B3E08953-7D36-05A5-BC4A-E707E8A0A965}"/>
              </a:ext>
            </a:extLst>
          </p:cNvPr>
          <p:cNvCxnSpPr>
            <a:cxnSpLocks/>
          </p:cNvCxnSpPr>
          <p:nvPr/>
        </p:nvCxnSpPr>
        <p:spPr>
          <a:xfrm>
            <a:off x="2255283" y="1591734"/>
            <a:ext cx="1296000"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11" name="Google Shape;2078;p50">
            <a:extLst>
              <a:ext uri="{FF2B5EF4-FFF2-40B4-BE49-F238E27FC236}">
                <a16:creationId xmlns="" xmlns:a16="http://schemas.microsoft.com/office/drawing/2014/main" id="{819EC45A-ADD4-C71E-164B-161B68A49FF3}"/>
              </a:ext>
            </a:extLst>
          </p:cNvPr>
          <p:cNvSpPr txBox="1">
            <a:spLocks/>
          </p:cNvSpPr>
          <p:nvPr/>
        </p:nvSpPr>
        <p:spPr>
          <a:xfrm>
            <a:off x="3287949" y="102519"/>
            <a:ext cx="2370666"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2800"/>
              <a:buFont typeface="Staatliches"/>
              <a:buNone/>
              <a:defRPr sz="2800" b="0" i="0" u="none" strike="noStrike" cap="none">
                <a:solidFill>
                  <a:schemeClr val="accent5"/>
                </a:solidFill>
                <a:latin typeface="Staatliches"/>
                <a:ea typeface="Staatliches"/>
                <a:cs typeface="Staatliches"/>
                <a:sym typeface="Staatliches"/>
              </a:defRPr>
            </a:lvl1pPr>
            <a:lvl2pPr marR="0" lvl="1" algn="l" rtl="0">
              <a:lnSpc>
                <a:spcPct val="100000"/>
              </a:lnSpc>
              <a:spcBef>
                <a:spcPts val="0"/>
              </a:spcBef>
              <a:spcAft>
                <a:spcPts val="0"/>
              </a:spcAft>
              <a:buClr>
                <a:schemeClr val="accent5"/>
              </a:buClr>
              <a:buSzPts val="2800"/>
              <a:buFont typeface="Staatliches"/>
              <a:buNone/>
              <a:defRPr sz="2800" b="0" i="0" u="none" strike="noStrike" cap="none">
                <a:solidFill>
                  <a:schemeClr val="accent5"/>
                </a:solidFill>
                <a:latin typeface="Staatliches"/>
                <a:ea typeface="Staatliches"/>
                <a:cs typeface="Staatliches"/>
                <a:sym typeface="Staatliches"/>
              </a:defRPr>
            </a:lvl2pPr>
            <a:lvl3pPr marR="0" lvl="2" algn="l" rtl="0">
              <a:lnSpc>
                <a:spcPct val="100000"/>
              </a:lnSpc>
              <a:spcBef>
                <a:spcPts val="0"/>
              </a:spcBef>
              <a:spcAft>
                <a:spcPts val="0"/>
              </a:spcAft>
              <a:buClr>
                <a:schemeClr val="accent5"/>
              </a:buClr>
              <a:buSzPts val="2800"/>
              <a:buFont typeface="Staatliches"/>
              <a:buNone/>
              <a:defRPr sz="2800" b="0" i="0" u="none" strike="noStrike" cap="none">
                <a:solidFill>
                  <a:schemeClr val="accent5"/>
                </a:solidFill>
                <a:latin typeface="Staatliches"/>
                <a:ea typeface="Staatliches"/>
                <a:cs typeface="Staatliches"/>
                <a:sym typeface="Staatliches"/>
              </a:defRPr>
            </a:lvl3pPr>
            <a:lvl4pPr marR="0" lvl="3" algn="l" rtl="0">
              <a:lnSpc>
                <a:spcPct val="100000"/>
              </a:lnSpc>
              <a:spcBef>
                <a:spcPts val="0"/>
              </a:spcBef>
              <a:spcAft>
                <a:spcPts val="0"/>
              </a:spcAft>
              <a:buClr>
                <a:schemeClr val="accent5"/>
              </a:buClr>
              <a:buSzPts val="2800"/>
              <a:buFont typeface="Staatliches"/>
              <a:buNone/>
              <a:defRPr sz="2800" b="0" i="0" u="none" strike="noStrike" cap="none">
                <a:solidFill>
                  <a:schemeClr val="accent5"/>
                </a:solidFill>
                <a:latin typeface="Staatliches"/>
                <a:ea typeface="Staatliches"/>
                <a:cs typeface="Staatliches"/>
                <a:sym typeface="Staatliches"/>
              </a:defRPr>
            </a:lvl4pPr>
            <a:lvl5pPr marR="0" lvl="4" algn="l" rtl="0">
              <a:lnSpc>
                <a:spcPct val="100000"/>
              </a:lnSpc>
              <a:spcBef>
                <a:spcPts val="0"/>
              </a:spcBef>
              <a:spcAft>
                <a:spcPts val="0"/>
              </a:spcAft>
              <a:buClr>
                <a:schemeClr val="accent5"/>
              </a:buClr>
              <a:buSzPts val="2800"/>
              <a:buFont typeface="Staatliches"/>
              <a:buNone/>
              <a:defRPr sz="2800" b="0" i="0" u="none" strike="noStrike" cap="none">
                <a:solidFill>
                  <a:schemeClr val="accent5"/>
                </a:solidFill>
                <a:latin typeface="Staatliches"/>
                <a:ea typeface="Staatliches"/>
                <a:cs typeface="Staatliches"/>
                <a:sym typeface="Staatliches"/>
              </a:defRPr>
            </a:lvl5pPr>
            <a:lvl6pPr marR="0" lvl="5" algn="l" rtl="0">
              <a:lnSpc>
                <a:spcPct val="100000"/>
              </a:lnSpc>
              <a:spcBef>
                <a:spcPts val="0"/>
              </a:spcBef>
              <a:spcAft>
                <a:spcPts val="0"/>
              </a:spcAft>
              <a:buClr>
                <a:schemeClr val="accent5"/>
              </a:buClr>
              <a:buSzPts val="2800"/>
              <a:buFont typeface="Staatliches"/>
              <a:buNone/>
              <a:defRPr sz="2800" b="0" i="0" u="none" strike="noStrike" cap="none">
                <a:solidFill>
                  <a:schemeClr val="accent5"/>
                </a:solidFill>
                <a:latin typeface="Staatliches"/>
                <a:ea typeface="Staatliches"/>
                <a:cs typeface="Staatliches"/>
                <a:sym typeface="Staatliches"/>
              </a:defRPr>
            </a:lvl6pPr>
            <a:lvl7pPr marR="0" lvl="6" algn="l" rtl="0">
              <a:lnSpc>
                <a:spcPct val="100000"/>
              </a:lnSpc>
              <a:spcBef>
                <a:spcPts val="0"/>
              </a:spcBef>
              <a:spcAft>
                <a:spcPts val="0"/>
              </a:spcAft>
              <a:buClr>
                <a:schemeClr val="accent5"/>
              </a:buClr>
              <a:buSzPts val="2800"/>
              <a:buFont typeface="Staatliches"/>
              <a:buNone/>
              <a:defRPr sz="2800" b="0" i="0" u="none" strike="noStrike" cap="none">
                <a:solidFill>
                  <a:schemeClr val="accent5"/>
                </a:solidFill>
                <a:latin typeface="Staatliches"/>
                <a:ea typeface="Staatliches"/>
                <a:cs typeface="Staatliches"/>
                <a:sym typeface="Staatliches"/>
              </a:defRPr>
            </a:lvl7pPr>
            <a:lvl8pPr marR="0" lvl="7" algn="l" rtl="0">
              <a:lnSpc>
                <a:spcPct val="100000"/>
              </a:lnSpc>
              <a:spcBef>
                <a:spcPts val="0"/>
              </a:spcBef>
              <a:spcAft>
                <a:spcPts val="0"/>
              </a:spcAft>
              <a:buClr>
                <a:schemeClr val="accent5"/>
              </a:buClr>
              <a:buSzPts val="2800"/>
              <a:buFont typeface="Staatliches"/>
              <a:buNone/>
              <a:defRPr sz="2800" b="0" i="0" u="none" strike="noStrike" cap="none">
                <a:solidFill>
                  <a:schemeClr val="accent5"/>
                </a:solidFill>
                <a:latin typeface="Staatliches"/>
                <a:ea typeface="Staatliches"/>
                <a:cs typeface="Staatliches"/>
                <a:sym typeface="Staatliches"/>
              </a:defRPr>
            </a:lvl8pPr>
            <a:lvl9pPr marR="0" lvl="8" algn="l" rtl="0">
              <a:lnSpc>
                <a:spcPct val="100000"/>
              </a:lnSpc>
              <a:spcBef>
                <a:spcPts val="0"/>
              </a:spcBef>
              <a:spcAft>
                <a:spcPts val="0"/>
              </a:spcAft>
              <a:buClr>
                <a:schemeClr val="accent5"/>
              </a:buClr>
              <a:buSzPts val="2800"/>
              <a:buFont typeface="Staatliches"/>
              <a:buNone/>
              <a:defRPr sz="2800" b="0" i="0" u="none" strike="noStrike" cap="none">
                <a:solidFill>
                  <a:schemeClr val="accent5"/>
                </a:solidFill>
                <a:latin typeface="Staatliches"/>
                <a:ea typeface="Staatliches"/>
                <a:cs typeface="Staatliches"/>
                <a:sym typeface="Staatliches"/>
              </a:defRPr>
            </a:lvl9pPr>
          </a:lstStyle>
          <a:p>
            <a:r>
              <a:rPr lang="it-IT" sz="3200" dirty="0"/>
              <a:t>RISKS</a:t>
            </a:r>
          </a:p>
        </p:txBody>
      </p:sp>
      <p:graphicFrame>
        <p:nvGraphicFramePr>
          <p:cNvPr id="14" name="Tabella 13">
            <a:extLst>
              <a:ext uri="{FF2B5EF4-FFF2-40B4-BE49-F238E27FC236}">
                <a16:creationId xmlns="" xmlns:a16="http://schemas.microsoft.com/office/drawing/2014/main" id="{42D16B01-B38D-699F-56CA-D730889F40DB}"/>
              </a:ext>
            </a:extLst>
          </p:cNvPr>
          <p:cNvGraphicFramePr>
            <a:graphicFrameLocks noGrp="1"/>
          </p:cNvGraphicFramePr>
          <p:nvPr>
            <p:extLst>
              <p:ext uri="{D42A27DB-BD31-4B8C-83A1-F6EECF244321}">
                <p14:modId xmlns:p14="http://schemas.microsoft.com/office/powerpoint/2010/main" val="969686993"/>
              </p:ext>
            </p:extLst>
          </p:nvPr>
        </p:nvGraphicFramePr>
        <p:xfrm>
          <a:off x="3714044" y="801939"/>
          <a:ext cx="5350934" cy="4175760"/>
        </p:xfrm>
        <a:graphic>
          <a:graphicData uri="http://schemas.openxmlformats.org/drawingml/2006/table">
            <a:tbl>
              <a:tblPr firstRow="1" bandRow="1">
                <a:tableStyleId>{3684EA74-6D76-467B-9FDE-CB657C94B60A}</a:tableStyleId>
              </a:tblPr>
              <a:tblGrid>
                <a:gridCol w="2664178">
                  <a:extLst>
                    <a:ext uri="{9D8B030D-6E8A-4147-A177-3AD203B41FA5}">
                      <a16:colId xmlns="" xmlns:a16="http://schemas.microsoft.com/office/drawing/2014/main" val="4170953979"/>
                    </a:ext>
                  </a:extLst>
                </a:gridCol>
                <a:gridCol w="2686756">
                  <a:extLst>
                    <a:ext uri="{9D8B030D-6E8A-4147-A177-3AD203B41FA5}">
                      <a16:colId xmlns="" xmlns:a16="http://schemas.microsoft.com/office/drawing/2014/main" val="316765234"/>
                    </a:ext>
                  </a:extLst>
                </a:gridCol>
              </a:tblGrid>
              <a:tr h="322756">
                <a:tc>
                  <a:txBody>
                    <a:bodyPr/>
                    <a:lstStyle/>
                    <a:p>
                      <a:pPr algn="ctr"/>
                      <a:r>
                        <a:rPr lang="it-IT" sz="2000" b="0" i="0" u="none" strike="noStrike" cap="none" dirty="0">
                          <a:solidFill>
                            <a:schemeClr val="accent5"/>
                          </a:solidFill>
                          <a:latin typeface="Staatliches"/>
                          <a:cs typeface="Arial"/>
                          <a:sym typeface="Arial"/>
                        </a:rPr>
                        <a:t>THEME</a:t>
                      </a:r>
                    </a:p>
                  </a:txBody>
                  <a:tcPr>
                    <a:solidFill>
                      <a:schemeClr val="accent6"/>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it-IT" sz="2000" b="0" i="0" u="none" strike="noStrike" cap="none" dirty="0">
                          <a:solidFill>
                            <a:schemeClr val="accent5"/>
                          </a:solidFill>
                          <a:latin typeface="Staatliches"/>
                          <a:sym typeface="Staatliches"/>
                        </a:rPr>
                        <a:t>MITIGATION MEASURE</a:t>
                      </a:r>
                    </a:p>
                  </a:txBody>
                  <a:tcPr>
                    <a:solidFill>
                      <a:schemeClr val="accent6"/>
                    </a:solidFill>
                  </a:tcPr>
                </a:tc>
                <a:extLst>
                  <a:ext uri="{0D108BD9-81ED-4DB2-BD59-A6C34878D82A}">
                    <a16:rowId xmlns="" xmlns:a16="http://schemas.microsoft.com/office/drawing/2014/main" val="783214526"/>
                  </a:ext>
                </a:extLst>
              </a:tr>
              <a:tr h="769649">
                <a:tc>
                  <a:txBody>
                    <a:bodyPr/>
                    <a:lstStyle/>
                    <a:p>
                      <a:pPr algn="ctr"/>
                      <a:r>
                        <a:rPr lang="en-US" sz="1400" b="0" i="0" u="none" strike="noStrike" cap="none" dirty="0">
                          <a:solidFill>
                            <a:schemeClr val="bg1"/>
                          </a:solidFill>
                          <a:effectLst/>
                          <a:latin typeface="Oxygen" panose="020B0604020202020204" charset="0"/>
                          <a:ea typeface="Arial"/>
                          <a:cs typeface="Times New Roman" panose="02020603050405020304" pitchFamily="18" charset="0"/>
                          <a:sym typeface="Arial"/>
                        </a:rPr>
                        <a:t>collects premiums from policyholders and invests in various assets</a:t>
                      </a:r>
                      <a:r>
                        <a:rPr lang="it-IT" sz="1400" b="0" i="0" u="none" strike="noStrike" cap="none" dirty="0">
                          <a:solidFill>
                            <a:schemeClr val="bg1"/>
                          </a:solidFill>
                          <a:effectLst/>
                          <a:latin typeface="Oxygen" panose="020B0604020202020204" charset="0"/>
                          <a:cs typeface="Times New Roman" panose="02020603050405020304" pitchFamily="18" charset="0"/>
                          <a:sym typeface="Arial"/>
                        </a:rPr>
                        <a:t> </a:t>
                      </a:r>
                      <a:endParaRPr lang="en-US" sz="1400" b="0" i="0" u="none" strike="noStrike" cap="none" dirty="0">
                        <a:solidFill>
                          <a:schemeClr val="bg1"/>
                        </a:solidFill>
                        <a:effectLst/>
                        <a:latin typeface="Oxygen" panose="020B0604020202020204" charset="0"/>
                        <a:cs typeface="Times New Roman" panose="02020603050405020304" pitchFamily="18" charset="0"/>
                        <a:sym typeface="Arial"/>
                      </a:endParaRPr>
                    </a:p>
                  </a:txBody>
                  <a:tcPr>
                    <a:solidFill>
                      <a:schemeClr val="accent3"/>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bg1"/>
                          </a:solidFill>
                          <a:effectLst/>
                          <a:latin typeface="Calibri" panose="020F0502020204030204" pitchFamily="34" charset="0"/>
                          <a:ea typeface="Arial"/>
                          <a:cs typeface="Times New Roman" panose="02020603050405020304" pitchFamily="18" charset="0"/>
                          <a:sym typeface="Arial"/>
                        </a:rPr>
                        <a:t>Mitigation measures involve optimizing the portfolio through transactional, structural, and operational levers</a:t>
                      </a:r>
                      <a:r>
                        <a:rPr lang="it-IT" sz="1400" b="0" i="0" u="none" strike="noStrike" cap="none" dirty="0">
                          <a:solidFill>
                            <a:schemeClr val="bg1"/>
                          </a:solidFill>
                          <a:effectLst/>
                          <a:latin typeface="Calibri" panose="020F0502020204030204" pitchFamily="34" charset="0"/>
                          <a:cs typeface="Times New Roman" panose="02020603050405020304" pitchFamily="18" charset="0"/>
                          <a:sym typeface="Arial"/>
                        </a:rPr>
                        <a:t> </a:t>
                      </a:r>
                      <a:endParaRPr lang="en-US" sz="1400" b="0" i="0" u="none" strike="noStrike" cap="none" dirty="0">
                        <a:solidFill>
                          <a:schemeClr val="bg1"/>
                        </a:solidFill>
                        <a:effectLst/>
                        <a:latin typeface="Calibri" panose="020F0502020204030204" pitchFamily="34" charset="0"/>
                        <a:cs typeface="Times New Roman" panose="02020603050405020304" pitchFamily="18" charset="0"/>
                        <a:sym typeface="Arial"/>
                      </a:endParaRPr>
                    </a:p>
                  </a:txBody>
                  <a:tcPr>
                    <a:solidFill>
                      <a:schemeClr val="accent3"/>
                    </a:solidFill>
                  </a:tcPr>
                </a:tc>
                <a:extLst>
                  <a:ext uri="{0D108BD9-81ED-4DB2-BD59-A6C34878D82A}">
                    <a16:rowId xmlns="" xmlns:a16="http://schemas.microsoft.com/office/drawing/2014/main" val="2323674767"/>
                  </a:ext>
                </a:extLst>
              </a:tr>
              <a:tr h="769649">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bg1"/>
                          </a:solidFill>
                          <a:effectLst/>
                          <a:latin typeface="Calibri" panose="020F0502020204030204" pitchFamily="34" charset="0"/>
                          <a:ea typeface="Arial"/>
                          <a:cs typeface="Times New Roman" panose="02020603050405020304" pitchFamily="18" charset="0"/>
                          <a:sym typeface="Arial"/>
                        </a:rPr>
                        <a:t>A</a:t>
                      </a:r>
                      <a:r>
                        <a:rPr lang="en-US" sz="1400" b="0" i="0" u="none" strike="noStrike" cap="none" dirty="0" smtClean="0">
                          <a:solidFill>
                            <a:schemeClr val="bg1"/>
                          </a:solidFill>
                          <a:effectLst/>
                          <a:latin typeface="Calibri" panose="020F0502020204030204" pitchFamily="34" charset="0"/>
                          <a:ea typeface="Arial"/>
                          <a:cs typeface="Times New Roman" panose="02020603050405020304" pitchFamily="18" charset="0"/>
                          <a:sym typeface="Arial"/>
                        </a:rPr>
                        <a:t>rises </a:t>
                      </a:r>
                      <a:r>
                        <a:rPr lang="en-US" sz="1400" b="0" i="0" u="none" strike="noStrike" cap="none" dirty="0">
                          <a:solidFill>
                            <a:schemeClr val="bg1"/>
                          </a:solidFill>
                          <a:effectLst/>
                          <a:latin typeface="Calibri" panose="020F0502020204030204" pitchFamily="34" charset="0"/>
                          <a:ea typeface="Arial"/>
                          <a:cs typeface="Times New Roman" panose="02020603050405020304" pitchFamily="18" charset="0"/>
                          <a:sym typeface="Arial"/>
                        </a:rPr>
                        <a:t>from its investment portfolio, credit insurance activities, and external reinsurance</a:t>
                      </a:r>
                      <a:r>
                        <a:rPr lang="it-IT" sz="1400" b="0" i="0" u="none" strike="noStrike" cap="none" dirty="0">
                          <a:solidFill>
                            <a:schemeClr val="bg1"/>
                          </a:solidFill>
                          <a:effectLst/>
                          <a:latin typeface="Calibri" panose="020F0502020204030204" pitchFamily="34" charset="0"/>
                          <a:cs typeface="Times New Roman" panose="02020603050405020304" pitchFamily="18" charset="0"/>
                          <a:sym typeface="Arial"/>
                        </a:rPr>
                        <a:t> </a:t>
                      </a:r>
                      <a:endParaRPr lang="en-US" sz="1400" b="0" i="0" u="none" strike="noStrike" cap="none" dirty="0">
                        <a:solidFill>
                          <a:schemeClr val="bg1"/>
                        </a:solidFill>
                        <a:effectLst/>
                        <a:latin typeface="Calibri" panose="020F0502020204030204" pitchFamily="34" charset="0"/>
                        <a:cs typeface="Times New Roman" panose="02020603050405020304" pitchFamily="18" charset="0"/>
                        <a:sym typeface="Arial"/>
                      </a:endParaRPr>
                    </a:p>
                  </a:txBody>
                  <a:tcPr>
                    <a:solidFill>
                      <a:schemeClr val="accent3"/>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bg1"/>
                          </a:solidFill>
                          <a:effectLst/>
                          <a:latin typeface="Calibri" panose="020F0502020204030204" pitchFamily="34" charset="0"/>
                          <a:ea typeface="Arial"/>
                          <a:cs typeface="Times New Roman" panose="02020603050405020304" pitchFamily="18" charset="0"/>
                          <a:sym typeface="Arial"/>
                        </a:rPr>
                        <a:t>Risk mitigation techniques include collateralization and careful selection of reinsurance partners</a:t>
                      </a:r>
                      <a:r>
                        <a:rPr lang="it-IT" sz="1400" b="0" i="0" u="none" strike="noStrike" cap="none" dirty="0">
                          <a:solidFill>
                            <a:schemeClr val="bg1"/>
                          </a:solidFill>
                          <a:effectLst/>
                          <a:latin typeface="Calibri" panose="020F0502020204030204" pitchFamily="34" charset="0"/>
                          <a:cs typeface="Times New Roman" panose="02020603050405020304" pitchFamily="18" charset="0"/>
                          <a:sym typeface="Arial"/>
                        </a:rPr>
                        <a:t> </a:t>
                      </a:r>
                      <a:endParaRPr lang="en-US" sz="1400" b="0" i="0" u="none" strike="noStrike" cap="none" dirty="0">
                        <a:solidFill>
                          <a:schemeClr val="bg1"/>
                        </a:solidFill>
                        <a:effectLst/>
                        <a:latin typeface="Calibri" panose="020F0502020204030204" pitchFamily="34" charset="0"/>
                        <a:cs typeface="Times New Roman" panose="02020603050405020304" pitchFamily="18" charset="0"/>
                        <a:sym typeface="Arial"/>
                      </a:endParaRPr>
                    </a:p>
                  </a:txBody>
                  <a:tcPr>
                    <a:solidFill>
                      <a:schemeClr val="accent3"/>
                    </a:solidFill>
                  </a:tcPr>
                </a:tc>
                <a:extLst>
                  <a:ext uri="{0D108BD9-81ED-4DB2-BD59-A6C34878D82A}">
                    <a16:rowId xmlns="" xmlns:a16="http://schemas.microsoft.com/office/drawing/2014/main" val="2662918477"/>
                  </a:ext>
                </a:extLst>
              </a:tr>
              <a:tr h="769649">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bg1"/>
                          </a:solidFill>
                          <a:effectLst/>
                          <a:latin typeface="Calibri" panose="020F0502020204030204" pitchFamily="34" charset="0"/>
                          <a:ea typeface="Arial"/>
                          <a:cs typeface="Times New Roman" panose="02020603050405020304" pitchFamily="18" charset="0"/>
                          <a:sym typeface="Arial"/>
                        </a:rPr>
                        <a:t>The liquidity risk is the potential inability to meet current or future payment obligations</a:t>
                      </a:r>
                      <a:endParaRPr lang="it-IT" sz="1400" b="0" i="0" u="none" strike="noStrike" cap="none" dirty="0">
                        <a:solidFill>
                          <a:schemeClr val="bg1"/>
                        </a:solidFill>
                        <a:effectLst/>
                        <a:latin typeface="Calibri" panose="020F0502020204030204" pitchFamily="34" charset="0"/>
                        <a:cs typeface="Times New Roman" panose="02020603050405020304" pitchFamily="18" charset="0"/>
                        <a:sym typeface="Arial"/>
                      </a:endParaRPr>
                    </a:p>
                  </a:txBody>
                  <a:tcPr>
                    <a:solidFill>
                      <a:schemeClr val="accent3"/>
                    </a:solidFill>
                  </a:tcPr>
                </a:tc>
                <a:tc>
                  <a:txBody>
                    <a:bodyPr/>
                    <a:lstStyle/>
                    <a:p>
                      <a:pPr algn="ctr"/>
                      <a:r>
                        <a:rPr lang="en-US" sz="1400" b="0" i="0" u="none" strike="noStrike" cap="none" dirty="0">
                          <a:solidFill>
                            <a:schemeClr val="bg1"/>
                          </a:solidFill>
                          <a:effectLst/>
                          <a:latin typeface="Calibri" panose="020F0502020204030204" pitchFamily="34" charset="0"/>
                          <a:ea typeface="Arial"/>
                          <a:cs typeface="Times New Roman" panose="02020603050405020304" pitchFamily="18" charset="0"/>
                          <a:sym typeface="Arial"/>
                        </a:rPr>
                        <a:t>Mitigation measures are in place, and in the event of limit breaches, escalation levels involve the intervention of the risk committee</a:t>
                      </a:r>
                      <a:r>
                        <a:rPr lang="it-IT" sz="1400" b="0" i="0" u="none" strike="noStrike" cap="none" dirty="0">
                          <a:solidFill>
                            <a:schemeClr val="bg1"/>
                          </a:solidFill>
                          <a:effectLst/>
                          <a:latin typeface="Calibri" panose="020F0502020204030204" pitchFamily="34" charset="0"/>
                          <a:cs typeface="Times New Roman" panose="02020603050405020304" pitchFamily="18" charset="0"/>
                          <a:sym typeface="Arial"/>
                        </a:rPr>
                        <a:t> </a:t>
                      </a:r>
                    </a:p>
                  </a:txBody>
                  <a:tcPr>
                    <a:solidFill>
                      <a:schemeClr val="accent3"/>
                    </a:solidFill>
                  </a:tcPr>
                </a:tc>
                <a:extLst>
                  <a:ext uri="{0D108BD9-81ED-4DB2-BD59-A6C34878D82A}">
                    <a16:rowId xmlns="" xmlns:a16="http://schemas.microsoft.com/office/drawing/2014/main" val="727136007"/>
                  </a:ext>
                </a:extLst>
              </a:tr>
              <a:tr h="943441">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bg1"/>
                          </a:solidFill>
                          <a:effectLst/>
                          <a:latin typeface="Calibri" panose="020F0502020204030204" pitchFamily="34" charset="0"/>
                          <a:ea typeface="Arial"/>
                          <a:cs typeface="Times New Roman" panose="02020603050405020304" pitchFamily="18" charset="0"/>
                          <a:sym typeface="Arial"/>
                        </a:rPr>
                        <a:t>Operational risks arise from inadequate or failed internal processes, human errors, system failures, and external events </a:t>
                      </a:r>
                      <a:endParaRPr lang="it-IT" sz="1400" b="0" i="0" u="none" strike="noStrike" cap="none" dirty="0">
                        <a:solidFill>
                          <a:schemeClr val="bg1"/>
                        </a:solidFill>
                        <a:effectLst/>
                        <a:latin typeface="Calibri" panose="020F0502020204030204" pitchFamily="34" charset="0"/>
                        <a:cs typeface="Times New Roman" panose="02020603050405020304" pitchFamily="18" charset="0"/>
                        <a:sym typeface="Arial"/>
                      </a:endParaRPr>
                    </a:p>
                  </a:txBody>
                  <a:tcPr>
                    <a:solidFill>
                      <a:schemeClr val="accent3"/>
                    </a:solidFill>
                  </a:tcPr>
                </a:tc>
                <a:tc>
                  <a:txBody>
                    <a:bodyPr/>
                    <a:lstStyle/>
                    <a:p>
                      <a:pPr algn="ctr"/>
                      <a:r>
                        <a:rPr lang="en-US" sz="1400" b="0" i="0" u="none" strike="noStrike" cap="none" dirty="0">
                          <a:solidFill>
                            <a:schemeClr val="bg1"/>
                          </a:solidFill>
                          <a:effectLst/>
                          <a:latin typeface="Calibri" panose="020F0502020204030204" pitchFamily="34" charset="0"/>
                          <a:ea typeface="Arial"/>
                          <a:cs typeface="Times New Roman" panose="02020603050405020304" pitchFamily="18" charset="0"/>
                          <a:sym typeface="Arial"/>
                        </a:rPr>
                        <a:t>Mitigation measures include specific control programs addressing compliance risks through written policies</a:t>
                      </a:r>
                      <a:endParaRPr lang="it-IT" sz="1400" b="0" i="0" u="none" strike="noStrike" cap="none" dirty="0">
                        <a:solidFill>
                          <a:schemeClr val="bg1"/>
                        </a:solidFill>
                        <a:effectLst/>
                        <a:latin typeface="Calibri" panose="020F0502020204030204" pitchFamily="34" charset="0"/>
                        <a:cs typeface="Times New Roman" panose="02020603050405020304" pitchFamily="18" charset="0"/>
                        <a:sym typeface="Arial"/>
                      </a:endParaRPr>
                    </a:p>
                  </a:txBody>
                  <a:tcPr>
                    <a:solidFill>
                      <a:schemeClr val="accent3"/>
                    </a:solidFill>
                  </a:tcPr>
                </a:tc>
                <a:extLst>
                  <a:ext uri="{0D108BD9-81ED-4DB2-BD59-A6C34878D82A}">
                    <a16:rowId xmlns="" xmlns:a16="http://schemas.microsoft.com/office/drawing/2014/main" val="3556208063"/>
                  </a:ext>
                </a:extLst>
              </a:tr>
            </a:tbl>
          </a:graphicData>
        </a:graphic>
      </p:graphicFrame>
      <p:sp>
        <p:nvSpPr>
          <p:cNvPr id="9" name="Rectangle 8"/>
          <p:cNvSpPr/>
          <p:nvPr/>
        </p:nvSpPr>
        <p:spPr>
          <a:xfrm>
            <a:off x="-12507" y="4841445"/>
            <a:ext cx="1420582" cy="307777"/>
          </a:xfrm>
          <a:prstGeom prst="rect">
            <a:avLst/>
          </a:prstGeom>
        </p:spPr>
        <p:txBody>
          <a:bodyPr wrap="none">
            <a:spAutoFit/>
          </a:bodyPr>
          <a:lstStyle/>
          <a:p>
            <a:r>
              <a:rPr lang="en-US" dirty="0" smtClean="0">
                <a:solidFill>
                  <a:schemeClr val="accent5"/>
                </a:solidFill>
                <a:latin typeface="Staatliches" panose="020B0604020202020204" charset="0"/>
              </a:rPr>
              <a:t>Christian </a:t>
            </a:r>
            <a:r>
              <a:rPr lang="en-US" dirty="0" err="1" smtClean="0">
                <a:solidFill>
                  <a:schemeClr val="accent5"/>
                </a:solidFill>
                <a:latin typeface="Staatliches" panose="020B0604020202020204" charset="0"/>
              </a:rPr>
              <a:t>polimeni</a:t>
            </a:r>
            <a:endParaRPr lang="en-US" dirty="0">
              <a:solidFill>
                <a:schemeClr val="accent5"/>
              </a:solidFill>
              <a:latin typeface="Staatliches" panose="020B0604020202020204" charset="0"/>
            </a:endParaRPr>
          </a:p>
        </p:txBody>
      </p:sp>
      <p:pic>
        <p:nvPicPr>
          <p:cNvPr id="10" name="Picture 2" descr="Allianz logo in transparent PNG and vectorized SVG formats">
            <a:extLst>
              <a:ext uri="{FF2B5EF4-FFF2-40B4-BE49-F238E27FC236}">
                <a16:creationId xmlns:a16="http://schemas.microsoft.com/office/drawing/2014/main" xmlns="" id="{DF0163B2-0F5B-4856-BC42-9C72C598504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65357" y="94154"/>
            <a:ext cx="466631" cy="466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4853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1"/>
          <p:cNvSpPr txBox="1">
            <a:spLocks noGrp="1"/>
          </p:cNvSpPr>
          <p:nvPr>
            <p:ph type="title" idx="6"/>
          </p:nvPr>
        </p:nvSpPr>
        <p:spPr>
          <a:xfrm>
            <a:off x="1951650" y="317557"/>
            <a:ext cx="5240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Calculation of technical provisions</a:t>
            </a:r>
            <a:endParaRPr dirty="0"/>
          </a:p>
        </p:txBody>
      </p:sp>
      <p:sp>
        <p:nvSpPr>
          <p:cNvPr id="298" name="Google Shape;298;p31"/>
          <p:cNvSpPr txBox="1">
            <a:spLocks noGrp="1"/>
          </p:cNvSpPr>
          <p:nvPr>
            <p:ph type="title"/>
          </p:nvPr>
        </p:nvSpPr>
        <p:spPr>
          <a:xfrm>
            <a:off x="691525" y="2770715"/>
            <a:ext cx="2082900" cy="43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PROPORTIONALITY</a:t>
            </a:r>
            <a:endParaRPr dirty="0"/>
          </a:p>
        </p:txBody>
      </p:sp>
      <p:sp>
        <p:nvSpPr>
          <p:cNvPr id="299" name="Google Shape;299;p31"/>
          <p:cNvSpPr txBox="1">
            <a:spLocks noGrp="1"/>
          </p:cNvSpPr>
          <p:nvPr>
            <p:ph type="subTitle" idx="1"/>
          </p:nvPr>
        </p:nvSpPr>
        <p:spPr>
          <a:xfrm>
            <a:off x="691525" y="3191184"/>
            <a:ext cx="2082900" cy="735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Determined by using data, assumptions and methods.</a:t>
            </a:r>
          </a:p>
          <a:p>
            <a:pPr marL="0" lvl="0" indent="0" algn="ctr" rtl="0">
              <a:spcBef>
                <a:spcPts val="0"/>
              </a:spcBef>
              <a:spcAft>
                <a:spcPts val="0"/>
              </a:spcAft>
              <a:buClr>
                <a:schemeClr val="dk1"/>
              </a:buClr>
              <a:buSzPts val="1100"/>
              <a:buFont typeface="Arial"/>
              <a:buNone/>
            </a:pPr>
            <a:r>
              <a:rPr lang="en" dirty="0"/>
              <a:t>They have to consider the risk, scale and complexity</a:t>
            </a:r>
            <a:endParaRPr dirty="0"/>
          </a:p>
        </p:txBody>
      </p:sp>
      <p:sp>
        <p:nvSpPr>
          <p:cNvPr id="300" name="Google Shape;300;p31"/>
          <p:cNvSpPr txBox="1">
            <a:spLocks noGrp="1"/>
          </p:cNvSpPr>
          <p:nvPr>
            <p:ph type="title" idx="2"/>
          </p:nvPr>
        </p:nvSpPr>
        <p:spPr>
          <a:xfrm>
            <a:off x="3530550" y="2770715"/>
            <a:ext cx="2082900" cy="43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MATERIALITY</a:t>
            </a:r>
            <a:endParaRPr dirty="0"/>
          </a:p>
        </p:txBody>
      </p:sp>
      <p:sp>
        <p:nvSpPr>
          <p:cNvPr id="301" name="Google Shape;301;p31"/>
          <p:cNvSpPr txBox="1">
            <a:spLocks noGrp="1"/>
          </p:cNvSpPr>
          <p:nvPr>
            <p:ph type="subTitle" idx="3"/>
          </p:nvPr>
        </p:nvSpPr>
        <p:spPr>
          <a:xfrm>
            <a:off x="3530550" y="3191184"/>
            <a:ext cx="2082900" cy="735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Valuation method, assumptions and data quality</a:t>
            </a:r>
            <a:endParaRPr dirty="0"/>
          </a:p>
        </p:txBody>
      </p:sp>
      <p:sp>
        <p:nvSpPr>
          <p:cNvPr id="302" name="Google Shape;302;p31"/>
          <p:cNvSpPr txBox="1">
            <a:spLocks noGrp="1"/>
          </p:cNvSpPr>
          <p:nvPr>
            <p:ph type="title" idx="4"/>
          </p:nvPr>
        </p:nvSpPr>
        <p:spPr>
          <a:xfrm>
            <a:off x="6369575" y="2770715"/>
            <a:ext cx="2082900" cy="43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EXPERT JUDGMENT</a:t>
            </a:r>
            <a:endParaRPr dirty="0"/>
          </a:p>
        </p:txBody>
      </p:sp>
      <p:sp>
        <p:nvSpPr>
          <p:cNvPr id="303" name="Google Shape;303;p31"/>
          <p:cNvSpPr txBox="1">
            <a:spLocks noGrp="1"/>
          </p:cNvSpPr>
          <p:nvPr>
            <p:ph type="subTitle" idx="5"/>
          </p:nvPr>
        </p:nvSpPr>
        <p:spPr>
          <a:xfrm>
            <a:off x="6369575" y="3191184"/>
            <a:ext cx="2082900" cy="735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t>Judgment is required in making additions or adjustments to estimates</a:t>
            </a:r>
            <a:endParaRPr dirty="0"/>
          </a:p>
        </p:txBody>
      </p:sp>
      <p:sp>
        <p:nvSpPr>
          <p:cNvPr id="304" name="Google Shape;304;p31"/>
          <p:cNvSpPr/>
          <p:nvPr/>
        </p:nvSpPr>
        <p:spPr>
          <a:xfrm>
            <a:off x="1187575" y="1309915"/>
            <a:ext cx="1090800" cy="10908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5" name="Google Shape;305;p31"/>
          <p:cNvSpPr/>
          <p:nvPr/>
        </p:nvSpPr>
        <p:spPr>
          <a:xfrm>
            <a:off x="4026600" y="1309915"/>
            <a:ext cx="1090800" cy="10908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6" name="Google Shape;306;p31"/>
          <p:cNvSpPr/>
          <p:nvPr/>
        </p:nvSpPr>
        <p:spPr>
          <a:xfrm>
            <a:off x="6865625" y="1309915"/>
            <a:ext cx="1090800" cy="10908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20" name="Google Shape;320;p31"/>
          <p:cNvGrpSpPr/>
          <p:nvPr/>
        </p:nvGrpSpPr>
        <p:grpSpPr>
          <a:xfrm>
            <a:off x="1464797" y="1589356"/>
            <a:ext cx="551542" cy="532250"/>
            <a:chOff x="4718468" y="2306984"/>
            <a:chExt cx="364294" cy="351552"/>
          </a:xfrm>
        </p:grpSpPr>
        <p:sp>
          <p:nvSpPr>
            <p:cNvPr id="321" name="Google Shape;321;p31"/>
            <p:cNvSpPr/>
            <p:nvPr/>
          </p:nvSpPr>
          <p:spPr>
            <a:xfrm>
              <a:off x="4718468" y="2472869"/>
              <a:ext cx="55593" cy="57195"/>
            </a:xfrm>
            <a:custGeom>
              <a:avLst/>
              <a:gdLst/>
              <a:ahLst/>
              <a:cxnLst/>
              <a:rect l="l" t="t" r="r" b="b"/>
              <a:pathLst>
                <a:path w="2116" h="2177" extrusionOk="0">
                  <a:moveTo>
                    <a:pt x="784" y="408"/>
                  </a:moveTo>
                  <a:cubicBezTo>
                    <a:pt x="930" y="449"/>
                    <a:pt x="1034" y="560"/>
                    <a:pt x="1082" y="699"/>
                  </a:cubicBezTo>
                  <a:cubicBezTo>
                    <a:pt x="1110" y="762"/>
                    <a:pt x="1124" y="824"/>
                    <a:pt x="1124" y="893"/>
                  </a:cubicBezTo>
                  <a:cubicBezTo>
                    <a:pt x="840" y="831"/>
                    <a:pt x="625" y="748"/>
                    <a:pt x="576" y="651"/>
                  </a:cubicBezTo>
                  <a:cubicBezTo>
                    <a:pt x="555" y="609"/>
                    <a:pt x="604" y="533"/>
                    <a:pt x="632" y="491"/>
                  </a:cubicBezTo>
                  <a:cubicBezTo>
                    <a:pt x="659" y="442"/>
                    <a:pt x="715" y="408"/>
                    <a:pt x="763" y="408"/>
                  </a:cubicBezTo>
                  <a:close/>
                  <a:moveTo>
                    <a:pt x="765" y="1"/>
                  </a:moveTo>
                  <a:cubicBezTo>
                    <a:pt x="584" y="1"/>
                    <a:pt x="415" y="89"/>
                    <a:pt x="306" y="241"/>
                  </a:cubicBezTo>
                  <a:cubicBezTo>
                    <a:pt x="111" y="498"/>
                    <a:pt x="146" y="706"/>
                    <a:pt x="208" y="831"/>
                  </a:cubicBezTo>
                  <a:cubicBezTo>
                    <a:pt x="312" y="1046"/>
                    <a:pt x="576" y="1192"/>
                    <a:pt x="1013" y="1289"/>
                  </a:cubicBezTo>
                  <a:cubicBezTo>
                    <a:pt x="999" y="1303"/>
                    <a:pt x="985" y="1323"/>
                    <a:pt x="971" y="1344"/>
                  </a:cubicBezTo>
                  <a:cubicBezTo>
                    <a:pt x="791" y="1587"/>
                    <a:pt x="514" y="1733"/>
                    <a:pt x="208" y="1746"/>
                  </a:cubicBezTo>
                  <a:cubicBezTo>
                    <a:pt x="91" y="1753"/>
                    <a:pt x="0" y="1844"/>
                    <a:pt x="0" y="1961"/>
                  </a:cubicBezTo>
                  <a:cubicBezTo>
                    <a:pt x="0" y="2079"/>
                    <a:pt x="91" y="2170"/>
                    <a:pt x="201" y="2177"/>
                  </a:cubicBezTo>
                  <a:lnTo>
                    <a:pt x="250" y="2177"/>
                  </a:lnTo>
                  <a:cubicBezTo>
                    <a:pt x="500" y="2177"/>
                    <a:pt x="909" y="2086"/>
                    <a:pt x="1297" y="1594"/>
                  </a:cubicBezTo>
                  <a:cubicBezTo>
                    <a:pt x="1353" y="1525"/>
                    <a:pt x="1401" y="1441"/>
                    <a:pt x="1443" y="1358"/>
                  </a:cubicBezTo>
                  <a:cubicBezTo>
                    <a:pt x="1700" y="1386"/>
                    <a:pt x="1901" y="1386"/>
                    <a:pt x="1908" y="1386"/>
                  </a:cubicBezTo>
                  <a:cubicBezTo>
                    <a:pt x="1912" y="1386"/>
                    <a:pt x="1916" y="1386"/>
                    <a:pt x="1920" y="1386"/>
                  </a:cubicBezTo>
                  <a:cubicBezTo>
                    <a:pt x="2032" y="1386"/>
                    <a:pt x="2116" y="1292"/>
                    <a:pt x="2116" y="1178"/>
                  </a:cubicBezTo>
                  <a:cubicBezTo>
                    <a:pt x="2116" y="1067"/>
                    <a:pt x="2019" y="977"/>
                    <a:pt x="1908" y="977"/>
                  </a:cubicBezTo>
                  <a:cubicBezTo>
                    <a:pt x="1790" y="977"/>
                    <a:pt x="1665" y="970"/>
                    <a:pt x="1540" y="956"/>
                  </a:cubicBezTo>
                  <a:cubicBezTo>
                    <a:pt x="1540" y="817"/>
                    <a:pt x="1519" y="678"/>
                    <a:pt x="1464" y="547"/>
                  </a:cubicBezTo>
                  <a:cubicBezTo>
                    <a:pt x="1346" y="255"/>
                    <a:pt x="1103" y="40"/>
                    <a:pt x="840" y="5"/>
                  </a:cubicBezTo>
                  <a:cubicBezTo>
                    <a:pt x="815" y="2"/>
                    <a:pt x="790" y="1"/>
                    <a:pt x="7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2" name="Google Shape;322;p31"/>
            <p:cNvSpPr/>
            <p:nvPr/>
          </p:nvSpPr>
          <p:spPr>
            <a:xfrm>
              <a:off x="4764392" y="2405927"/>
              <a:ext cx="318370" cy="252610"/>
            </a:xfrm>
            <a:custGeom>
              <a:avLst/>
              <a:gdLst/>
              <a:ahLst/>
              <a:cxnLst/>
              <a:rect l="l" t="t" r="r" b="b"/>
              <a:pathLst>
                <a:path w="12118" h="9615" extrusionOk="0">
                  <a:moveTo>
                    <a:pt x="5251" y="1"/>
                  </a:moveTo>
                  <a:cubicBezTo>
                    <a:pt x="2352" y="1"/>
                    <a:pt x="0" y="1326"/>
                    <a:pt x="0" y="4253"/>
                  </a:cubicBezTo>
                  <a:cubicBezTo>
                    <a:pt x="0" y="5938"/>
                    <a:pt x="826" y="7124"/>
                    <a:pt x="2109" y="7804"/>
                  </a:cubicBezTo>
                  <a:cubicBezTo>
                    <a:pt x="2137" y="7825"/>
                    <a:pt x="2157" y="7853"/>
                    <a:pt x="2164" y="7887"/>
                  </a:cubicBezTo>
                  <a:lnTo>
                    <a:pt x="2456" y="9379"/>
                  </a:lnTo>
                  <a:cubicBezTo>
                    <a:pt x="2476" y="9517"/>
                    <a:pt x="2601" y="9615"/>
                    <a:pt x="2747" y="9615"/>
                  </a:cubicBezTo>
                  <a:lnTo>
                    <a:pt x="3711" y="9615"/>
                  </a:lnTo>
                  <a:cubicBezTo>
                    <a:pt x="3857" y="9615"/>
                    <a:pt x="3975" y="9517"/>
                    <a:pt x="4002" y="9379"/>
                  </a:cubicBezTo>
                  <a:lnTo>
                    <a:pt x="4162" y="8546"/>
                  </a:lnTo>
                  <a:cubicBezTo>
                    <a:pt x="4168" y="8495"/>
                    <a:pt x="4222" y="8455"/>
                    <a:pt x="4280" y="8455"/>
                  </a:cubicBezTo>
                  <a:cubicBezTo>
                    <a:pt x="4285" y="8455"/>
                    <a:pt x="4289" y="8456"/>
                    <a:pt x="4294" y="8456"/>
                  </a:cubicBezTo>
                  <a:cubicBezTo>
                    <a:pt x="4613" y="8491"/>
                    <a:pt x="4932" y="8512"/>
                    <a:pt x="5251" y="8512"/>
                  </a:cubicBezTo>
                  <a:cubicBezTo>
                    <a:pt x="5688" y="8512"/>
                    <a:pt x="6125" y="8477"/>
                    <a:pt x="6562" y="8415"/>
                  </a:cubicBezTo>
                  <a:cubicBezTo>
                    <a:pt x="6570" y="8413"/>
                    <a:pt x="6578" y="8412"/>
                    <a:pt x="6586" y="8412"/>
                  </a:cubicBezTo>
                  <a:cubicBezTo>
                    <a:pt x="6638" y="8412"/>
                    <a:pt x="6682" y="8450"/>
                    <a:pt x="6694" y="8505"/>
                  </a:cubicBezTo>
                  <a:lnTo>
                    <a:pt x="6860" y="9372"/>
                  </a:lnTo>
                  <a:cubicBezTo>
                    <a:pt x="6888" y="9510"/>
                    <a:pt x="7006" y="9615"/>
                    <a:pt x="7151" y="9615"/>
                  </a:cubicBezTo>
                  <a:lnTo>
                    <a:pt x="8116" y="9615"/>
                  </a:lnTo>
                  <a:cubicBezTo>
                    <a:pt x="8261" y="9615"/>
                    <a:pt x="8379" y="9510"/>
                    <a:pt x="8407" y="9372"/>
                  </a:cubicBezTo>
                  <a:lnTo>
                    <a:pt x="8705" y="7797"/>
                  </a:lnTo>
                  <a:cubicBezTo>
                    <a:pt x="8712" y="7763"/>
                    <a:pt x="8733" y="7728"/>
                    <a:pt x="8768" y="7714"/>
                  </a:cubicBezTo>
                  <a:cubicBezTo>
                    <a:pt x="9524" y="7319"/>
                    <a:pt x="10155" y="6771"/>
                    <a:pt x="10557" y="6084"/>
                  </a:cubicBezTo>
                  <a:cubicBezTo>
                    <a:pt x="10606" y="5987"/>
                    <a:pt x="10696" y="5918"/>
                    <a:pt x="10793" y="5883"/>
                  </a:cubicBezTo>
                  <a:lnTo>
                    <a:pt x="11722" y="5592"/>
                  </a:lnTo>
                  <a:cubicBezTo>
                    <a:pt x="11958" y="5515"/>
                    <a:pt x="12118" y="5293"/>
                    <a:pt x="12118" y="5044"/>
                  </a:cubicBezTo>
                  <a:lnTo>
                    <a:pt x="12118" y="4093"/>
                  </a:lnTo>
                  <a:cubicBezTo>
                    <a:pt x="12118" y="3844"/>
                    <a:pt x="11958" y="3629"/>
                    <a:pt x="11722" y="3552"/>
                  </a:cubicBezTo>
                  <a:lnTo>
                    <a:pt x="11147" y="3372"/>
                  </a:lnTo>
                  <a:cubicBezTo>
                    <a:pt x="11008" y="3323"/>
                    <a:pt x="10904" y="3212"/>
                    <a:pt x="10862" y="3081"/>
                  </a:cubicBezTo>
                  <a:cubicBezTo>
                    <a:pt x="10196" y="965"/>
                    <a:pt x="7734" y="1"/>
                    <a:pt x="52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3" name="Google Shape;323;p31"/>
            <p:cNvSpPr/>
            <p:nvPr/>
          </p:nvSpPr>
          <p:spPr>
            <a:xfrm>
              <a:off x="4993804" y="2493230"/>
              <a:ext cx="35205" cy="22988"/>
            </a:xfrm>
            <a:custGeom>
              <a:avLst/>
              <a:gdLst/>
              <a:ahLst/>
              <a:cxnLst/>
              <a:rect l="l" t="t" r="r" b="b"/>
              <a:pathLst>
                <a:path w="1340" h="875" extrusionOk="0">
                  <a:moveTo>
                    <a:pt x="206" y="0"/>
                  </a:moveTo>
                  <a:cubicBezTo>
                    <a:pt x="103" y="0"/>
                    <a:pt x="1" y="70"/>
                    <a:pt x="1" y="208"/>
                  </a:cubicBezTo>
                  <a:cubicBezTo>
                    <a:pt x="1" y="576"/>
                    <a:pt x="299" y="874"/>
                    <a:pt x="667" y="874"/>
                  </a:cubicBezTo>
                  <a:cubicBezTo>
                    <a:pt x="1034" y="874"/>
                    <a:pt x="1333" y="576"/>
                    <a:pt x="1340" y="208"/>
                  </a:cubicBezTo>
                  <a:cubicBezTo>
                    <a:pt x="1340" y="70"/>
                    <a:pt x="1237" y="0"/>
                    <a:pt x="1135" y="0"/>
                  </a:cubicBezTo>
                  <a:cubicBezTo>
                    <a:pt x="1033" y="0"/>
                    <a:pt x="930" y="70"/>
                    <a:pt x="930" y="208"/>
                  </a:cubicBezTo>
                  <a:cubicBezTo>
                    <a:pt x="930" y="382"/>
                    <a:pt x="800" y="469"/>
                    <a:pt x="670" y="469"/>
                  </a:cubicBezTo>
                  <a:cubicBezTo>
                    <a:pt x="540" y="469"/>
                    <a:pt x="410" y="382"/>
                    <a:pt x="410" y="208"/>
                  </a:cubicBezTo>
                  <a:cubicBezTo>
                    <a:pt x="410" y="70"/>
                    <a:pt x="308" y="0"/>
                    <a:pt x="2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4" name="Google Shape;324;p31"/>
            <p:cNvSpPr/>
            <p:nvPr/>
          </p:nvSpPr>
          <p:spPr>
            <a:xfrm>
              <a:off x="4829916" y="2432278"/>
              <a:ext cx="109793" cy="18470"/>
            </a:xfrm>
            <a:custGeom>
              <a:avLst/>
              <a:gdLst/>
              <a:ahLst/>
              <a:cxnLst/>
              <a:rect l="l" t="t" r="r" b="b"/>
              <a:pathLst>
                <a:path w="4179" h="703" extrusionOk="0">
                  <a:moveTo>
                    <a:pt x="2095" y="0"/>
                  </a:moveTo>
                  <a:cubicBezTo>
                    <a:pt x="1465" y="0"/>
                    <a:pt x="836" y="101"/>
                    <a:pt x="232" y="302"/>
                  </a:cubicBezTo>
                  <a:cubicBezTo>
                    <a:pt x="0" y="377"/>
                    <a:pt x="80" y="702"/>
                    <a:pt x="292" y="702"/>
                  </a:cubicBezTo>
                  <a:cubicBezTo>
                    <a:pt x="315" y="702"/>
                    <a:pt x="339" y="698"/>
                    <a:pt x="364" y="690"/>
                  </a:cubicBezTo>
                  <a:cubicBezTo>
                    <a:pt x="926" y="503"/>
                    <a:pt x="1510" y="409"/>
                    <a:pt x="2095" y="409"/>
                  </a:cubicBezTo>
                  <a:cubicBezTo>
                    <a:pt x="2681" y="409"/>
                    <a:pt x="3267" y="503"/>
                    <a:pt x="3832" y="690"/>
                  </a:cubicBezTo>
                  <a:cubicBezTo>
                    <a:pt x="3853" y="697"/>
                    <a:pt x="3874" y="697"/>
                    <a:pt x="3894" y="697"/>
                  </a:cubicBezTo>
                  <a:cubicBezTo>
                    <a:pt x="4130" y="697"/>
                    <a:pt x="4179" y="371"/>
                    <a:pt x="3957" y="302"/>
                  </a:cubicBezTo>
                  <a:cubicBezTo>
                    <a:pt x="3353" y="101"/>
                    <a:pt x="2724" y="0"/>
                    <a:pt x="209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 name="Google Shape;325;p31"/>
            <p:cNvSpPr/>
            <p:nvPr/>
          </p:nvSpPr>
          <p:spPr>
            <a:xfrm>
              <a:off x="4816859" y="2306984"/>
              <a:ext cx="136170" cy="135986"/>
            </a:xfrm>
            <a:custGeom>
              <a:avLst/>
              <a:gdLst/>
              <a:ahLst/>
              <a:cxnLst/>
              <a:rect l="l" t="t" r="r" b="b"/>
              <a:pathLst>
                <a:path w="5183" h="5176" extrusionOk="0">
                  <a:moveTo>
                    <a:pt x="2595" y="1"/>
                  </a:moveTo>
                  <a:cubicBezTo>
                    <a:pt x="1166" y="1"/>
                    <a:pt x="1" y="1159"/>
                    <a:pt x="1" y="2588"/>
                  </a:cubicBezTo>
                  <a:cubicBezTo>
                    <a:pt x="1" y="4017"/>
                    <a:pt x="1166" y="5175"/>
                    <a:pt x="2595" y="5175"/>
                  </a:cubicBezTo>
                  <a:cubicBezTo>
                    <a:pt x="4024" y="5175"/>
                    <a:pt x="5182" y="4017"/>
                    <a:pt x="5182" y="2588"/>
                  </a:cubicBezTo>
                  <a:cubicBezTo>
                    <a:pt x="5182" y="1159"/>
                    <a:pt x="4024" y="1"/>
                    <a:pt x="25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 name="Google Shape;326;p31"/>
            <p:cNvSpPr/>
            <p:nvPr/>
          </p:nvSpPr>
          <p:spPr>
            <a:xfrm>
              <a:off x="4966113" y="2402301"/>
              <a:ext cx="57616" cy="56775"/>
            </a:xfrm>
            <a:custGeom>
              <a:avLst/>
              <a:gdLst/>
              <a:ahLst/>
              <a:cxnLst/>
              <a:rect l="l" t="t" r="r" b="b"/>
              <a:pathLst>
                <a:path w="2193" h="2161" extrusionOk="0">
                  <a:moveTo>
                    <a:pt x="2005" y="0"/>
                  </a:moveTo>
                  <a:cubicBezTo>
                    <a:pt x="1721" y="0"/>
                    <a:pt x="1034" y="236"/>
                    <a:pt x="209" y="611"/>
                  </a:cubicBezTo>
                  <a:cubicBezTo>
                    <a:pt x="167" y="631"/>
                    <a:pt x="132" y="666"/>
                    <a:pt x="125" y="715"/>
                  </a:cubicBezTo>
                  <a:cubicBezTo>
                    <a:pt x="1" y="1283"/>
                    <a:pt x="63" y="1741"/>
                    <a:pt x="306" y="2039"/>
                  </a:cubicBezTo>
                  <a:cubicBezTo>
                    <a:pt x="334" y="2074"/>
                    <a:pt x="368" y="2109"/>
                    <a:pt x="403" y="2144"/>
                  </a:cubicBezTo>
                  <a:cubicBezTo>
                    <a:pt x="414" y="2155"/>
                    <a:pt x="429" y="2160"/>
                    <a:pt x="444" y="2160"/>
                  </a:cubicBezTo>
                  <a:cubicBezTo>
                    <a:pt x="474" y="2160"/>
                    <a:pt x="505" y="2139"/>
                    <a:pt x="514" y="2102"/>
                  </a:cubicBezTo>
                  <a:cubicBezTo>
                    <a:pt x="798" y="971"/>
                    <a:pt x="2192" y="0"/>
                    <a:pt x="2005" y="0"/>
                  </a:cubicBezTo>
                  <a:close/>
                </a:path>
              </a:pathLst>
            </a:custGeom>
            <a:solidFill>
              <a:srgbClr val="AAB6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 name="Google Shape;327;p31"/>
            <p:cNvSpPr/>
            <p:nvPr/>
          </p:nvSpPr>
          <p:spPr>
            <a:xfrm>
              <a:off x="4864070" y="2336305"/>
              <a:ext cx="41931" cy="76611"/>
            </a:xfrm>
            <a:custGeom>
              <a:avLst/>
              <a:gdLst/>
              <a:ahLst/>
              <a:cxnLst/>
              <a:rect l="l" t="t" r="r" b="b"/>
              <a:pathLst>
                <a:path w="1596" h="2916" extrusionOk="0">
                  <a:moveTo>
                    <a:pt x="763" y="515"/>
                  </a:moveTo>
                  <a:lnTo>
                    <a:pt x="763" y="1160"/>
                  </a:lnTo>
                  <a:cubicBezTo>
                    <a:pt x="569" y="1090"/>
                    <a:pt x="417" y="1014"/>
                    <a:pt x="417" y="813"/>
                  </a:cubicBezTo>
                  <a:cubicBezTo>
                    <a:pt x="417" y="626"/>
                    <a:pt x="562" y="542"/>
                    <a:pt x="763" y="515"/>
                  </a:cubicBezTo>
                  <a:close/>
                  <a:moveTo>
                    <a:pt x="930" y="1624"/>
                  </a:moveTo>
                  <a:cubicBezTo>
                    <a:pt x="1103" y="1701"/>
                    <a:pt x="1242" y="1798"/>
                    <a:pt x="1242" y="2020"/>
                  </a:cubicBezTo>
                  <a:cubicBezTo>
                    <a:pt x="1242" y="2228"/>
                    <a:pt x="1117" y="2339"/>
                    <a:pt x="930" y="2374"/>
                  </a:cubicBezTo>
                  <a:lnTo>
                    <a:pt x="930" y="1624"/>
                  </a:lnTo>
                  <a:close/>
                  <a:moveTo>
                    <a:pt x="829" y="1"/>
                  </a:moveTo>
                  <a:cubicBezTo>
                    <a:pt x="784" y="1"/>
                    <a:pt x="742" y="40"/>
                    <a:pt x="736" y="85"/>
                  </a:cubicBezTo>
                  <a:lnTo>
                    <a:pt x="736" y="189"/>
                  </a:lnTo>
                  <a:cubicBezTo>
                    <a:pt x="403" y="230"/>
                    <a:pt x="63" y="404"/>
                    <a:pt x="63" y="854"/>
                  </a:cubicBezTo>
                  <a:cubicBezTo>
                    <a:pt x="63" y="1305"/>
                    <a:pt x="417" y="1430"/>
                    <a:pt x="736" y="1548"/>
                  </a:cubicBezTo>
                  <a:lnTo>
                    <a:pt x="736" y="2380"/>
                  </a:lnTo>
                  <a:cubicBezTo>
                    <a:pt x="375" y="2353"/>
                    <a:pt x="278" y="2103"/>
                    <a:pt x="160" y="2103"/>
                  </a:cubicBezTo>
                  <a:cubicBezTo>
                    <a:pt x="70" y="2103"/>
                    <a:pt x="0" y="2221"/>
                    <a:pt x="0" y="2311"/>
                  </a:cubicBezTo>
                  <a:cubicBezTo>
                    <a:pt x="0" y="2484"/>
                    <a:pt x="299" y="2720"/>
                    <a:pt x="736" y="2727"/>
                  </a:cubicBezTo>
                  <a:lnTo>
                    <a:pt x="736" y="2831"/>
                  </a:lnTo>
                  <a:cubicBezTo>
                    <a:pt x="742" y="2882"/>
                    <a:pt x="783" y="2915"/>
                    <a:pt x="827" y="2915"/>
                  </a:cubicBezTo>
                  <a:cubicBezTo>
                    <a:pt x="831" y="2915"/>
                    <a:pt x="835" y="2915"/>
                    <a:pt x="840" y="2915"/>
                  </a:cubicBezTo>
                  <a:cubicBezTo>
                    <a:pt x="895" y="2915"/>
                    <a:pt x="951" y="2880"/>
                    <a:pt x="951" y="2831"/>
                  </a:cubicBezTo>
                  <a:lnTo>
                    <a:pt x="951" y="2713"/>
                  </a:lnTo>
                  <a:cubicBezTo>
                    <a:pt x="1339" y="2658"/>
                    <a:pt x="1596" y="2415"/>
                    <a:pt x="1596" y="1978"/>
                  </a:cubicBezTo>
                  <a:cubicBezTo>
                    <a:pt x="1596" y="1493"/>
                    <a:pt x="1256" y="1340"/>
                    <a:pt x="951" y="1229"/>
                  </a:cubicBezTo>
                  <a:lnTo>
                    <a:pt x="951" y="515"/>
                  </a:lnTo>
                  <a:cubicBezTo>
                    <a:pt x="1200" y="528"/>
                    <a:pt x="1290" y="639"/>
                    <a:pt x="1374" y="639"/>
                  </a:cubicBezTo>
                  <a:cubicBezTo>
                    <a:pt x="1485" y="639"/>
                    <a:pt x="1533" y="508"/>
                    <a:pt x="1533" y="438"/>
                  </a:cubicBezTo>
                  <a:cubicBezTo>
                    <a:pt x="1533" y="265"/>
                    <a:pt x="1193" y="189"/>
                    <a:pt x="951" y="182"/>
                  </a:cubicBezTo>
                  <a:lnTo>
                    <a:pt x="951" y="85"/>
                  </a:lnTo>
                  <a:cubicBezTo>
                    <a:pt x="951" y="43"/>
                    <a:pt x="895" y="1"/>
                    <a:pt x="840" y="1"/>
                  </a:cubicBezTo>
                  <a:cubicBezTo>
                    <a:pt x="836" y="1"/>
                    <a:pt x="832" y="1"/>
                    <a:pt x="8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8" name="Google Shape;328;p31"/>
            <p:cNvSpPr/>
            <p:nvPr/>
          </p:nvSpPr>
          <p:spPr>
            <a:xfrm>
              <a:off x="4952976" y="2394314"/>
              <a:ext cx="81129" cy="79816"/>
            </a:xfrm>
            <a:custGeom>
              <a:avLst/>
              <a:gdLst/>
              <a:ahLst/>
              <a:cxnLst/>
              <a:rect l="l" t="t" r="r" b="b"/>
              <a:pathLst>
                <a:path w="3088" h="3038" extrusionOk="0">
                  <a:moveTo>
                    <a:pt x="2505" y="1"/>
                  </a:moveTo>
                  <a:cubicBezTo>
                    <a:pt x="2032" y="1"/>
                    <a:pt x="1018" y="445"/>
                    <a:pt x="584" y="644"/>
                  </a:cubicBezTo>
                  <a:cubicBezTo>
                    <a:pt x="452" y="700"/>
                    <a:pt x="362" y="818"/>
                    <a:pt x="327" y="956"/>
                  </a:cubicBezTo>
                  <a:cubicBezTo>
                    <a:pt x="1" y="2513"/>
                    <a:pt x="965" y="3038"/>
                    <a:pt x="1698" y="3038"/>
                  </a:cubicBezTo>
                  <a:cubicBezTo>
                    <a:pt x="1915" y="3038"/>
                    <a:pt x="2112" y="2992"/>
                    <a:pt x="2249" y="2912"/>
                  </a:cubicBezTo>
                  <a:cubicBezTo>
                    <a:pt x="2873" y="2565"/>
                    <a:pt x="3088" y="249"/>
                    <a:pt x="2679" y="34"/>
                  </a:cubicBezTo>
                  <a:cubicBezTo>
                    <a:pt x="2636" y="11"/>
                    <a:pt x="2576" y="1"/>
                    <a:pt x="25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2" name="Google Shape;1728;p48">
            <a:extLst>
              <a:ext uri="{FF2B5EF4-FFF2-40B4-BE49-F238E27FC236}">
                <a16:creationId xmlns:a16="http://schemas.microsoft.com/office/drawing/2014/main" xmlns="" id="{0211BBD5-93F2-AD15-6B92-D2489FE8E083}"/>
              </a:ext>
            </a:extLst>
          </p:cNvPr>
          <p:cNvGrpSpPr/>
          <p:nvPr/>
        </p:nvGrpSpPr>
        <p:grpSpPr>
          <a:xfrm>
            <a:off x="4357186" y="1682336"/>
            <a:ext cx="429627" cy="363115"/>
            <a:chOff x="6427528" y="4220120"/>
            <a:chExt cx="429627" cy="363115"/>
          </a:xfrm>
        </p:grpSpPr>
        <p:sp>
          <p:nvSpPr>
            <p:cNvPr id="3" name="Google Shape;1729;p48">
              <a:extLst>
                <a:ext uri="{FF2B5EF4-FFF2-40B4-BE49-F238E27FC236}">
                  <a16:creationId xmlns:a16="http://schemas.microsoft.com/office/drawing/2014/main" xmlns="" id="{C61431C4-B53A-7E7E-3717-D3A18219D2C8}"/>
                </a:ext>
              </a:extLst>
            </p:cNvPr>
            <p:cNvSpPr/>
            <p:nvPr/>
          </p:nvSpPr>
          <p:spPr>
            <a:xfrm>
              <a:off x="6427528" y="4220120"/>
              <a:ext cx="429627" cy="363115"/>
            </a:xfrm>
            <a:custGeom>
              <a:avLst/>
              <a:gdLst/>
              <a:ahLst/>
              <a:cxnLst/>
              <a:rect l="l" t="t" r="r" b="b"/>
              <a:pathLst>
                <a:path w="19152" h="16187" extrusionOk="0">
                  <a:moveTo>
                    <a:pt x="3383" y="1"/>
                  </a:moveTo>
                  <a:cubicBezTo>
                    <a:pt x="3251" y="1"/>
                    <a:pt x="3130" y="70"/>
                    <a:pt x="3063" y="185"/>
                  </a:cubicBezTo>
                  <a:lnTo>
                    <a:pt x="48" y="5408"/>
                  </a:lnTo>
                  <a:cubicBezTo>
                    <a:pt x="0" y="5491"/>
                    <a:pt x="10" y="5595"/>
                    <a:pt x="74" y="5668"/>
                  </a:cubicBezTo>
                  <a:lnTo>
                    <a:pt x="9401" y="16113"/>
                  </a:lnTo>
                  <a:cubicBezTo>
                    <a:pt x="9445" y="16162"/>
                    <a:pt x="9505" y="16187"/>
                    <a:pt x="9566" y="16187"/>
                  </a:cubicBezTo>
                  <a:cubicBezTo>
                    <a:pt x="9627" y="16187"/>
                    <a:pt x="9688" y="16162"/>
                    <a:pt x="9732" y="16113"/>
                  </a:cubicBezTo>
                  <a:lnTo>
                    <a:pt x="19076" y="5668"/>
                  </a:lnTo>
                  <a:cubicBezTo>
                    <a:pt x="19140" y="5595"/>
                    <a:pt x="19152" y="5491"/>
                    <a:pt x="19104" y="5408"/>
                  </a:cubicBezTo>
                  <a:lnTo>
                    <a:pt x="16088" y="185"/>
                  </a:lnTo>
                  <a:cubicBezTo>
                    <a:pt x="16023" y="70"/>
                    <a:pt x="15901" y="1"/>
                    <a:pt x="15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 name="Google Shape;1730;p48">
              <a:extLst>
                <a:ext uri="{FF2B5EF4-FFF2-40B4-BE49-F238E27FC236}">
                  <a16:creationId xmlns:a16="http://schemas.microsoft.com/office/drawing/2014/main" xmlns="" id="{A1B34847-DF27-9AD5-6F03-862A71480298}"/>
                </a:ext>
              </a:extLst>
            </p:cNvPr>
            <p:cNvSpPr/>
            <p:nvPr/>
          </p:nvSpPr>
          <p:spPr>
            <a:xfrm>
              <a:off x="6427842" y="4221197"/>
              <a:ext cx="142671" cy="123379"/>
            </a:xfrm>
            <a:custGeom>
              <a:avLst/>
              <a:gdLst/>
              <a:ahLst/>
              <a:cxnLst/>
              <a:rect l="l" t="t" r="r" b="b"/>
              <a:pathLst>
                <a:path w="6360" h="5500" extrusionOk="0">
                  <a:moveTo>
                    <a:pt x="3185" y="1"/>
                  </a:moveTo>
                  <a:cubicBezTo>
                    <a:pt x="3158" y="17"/>
                    <a:pt x="3133" y="37"/>
                    <a:pt x="3110" y="60"/>
                  </a:cubicBezTo>
                  <a:cubicBezTo>
                    <a:pt x="3087" y="82"/>
                    <a:pt x="3066" y="108"/>
                    <a:pt x="3050" y="137"/>
                  </a:cubicBezTo>
                  <a:lnTo>
                    <a:pt x="34" y="5360"/>
                  </a:lnTo>
                  <a:cubicBezTo>
                    <a:pt x="9" y="5402"/>
                    <a:pt x="1" y="5451"/>
                    <a:pt x="7" y="5499"/>
                  </a:cubicBezTo>
                  <a:lnTo>
                    <a:pt x="6359" y="5499"/>
                  </a:lnTo>
                  <a:lnTo>
                    <a:pt x="318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Google Shape;1731;p48">
              <a:extLst>
                <a:ext uri="{FF2B5EF4-FFF2-40B4-BE49-F238E27FC236}">
                  <a16:creationId xmlns:a16="http://schemas.microsoft.com/office/drawing/2014/main" xmlns="" id="{5D12257C-3880-5FC5-AC2F-27DDB2347563}"/>
                </a:ext>
              </a:extLst>
            </p:cNvPr>
            <p:cNvSpPr/>
            <p:nvPr/>
          </p:nvSpPr>
          <p:spPr>
            <a:xfrm>
              <a:off x="6714171" y="4221242"/>
              <a:ext cx="142671" cy="123356"/>
            </a:xfrm>
            <a:custGeom>
              <a:avLst/>
              <a:gdLst/>
              <a:ahLst/>
              <a:cxnLst/>
              <a:rect l="l" t="t" r="r" b="b"/>
              <a:pathLst>
                <a:path w="6360" h="5499" extrusionOk="0">
                  <a:moveTo>
                    <a:pt x="3175" y="0"/>
                  </a:moveTo>
                  <a:lnTo>
                    <a:pt x="1" y="5499"/>
                  </a:lnTo>
                  <a:lnTo>
                    <a:pt x="6353" y="5497"/>
                  </a:lnTo>
                  <a:cubicBezTo>
                    <a:pt x="6359" y="5449"/>
                    <a:pt x="6351" y="5400"/>
                    <a:pt x="6326" y="5358"/>
                  </a:cubicBezTo>
                  <a:lnTo>
                    <a:pt x="3310" y="135"/>
                  </a:lnTo>
                  <a:cubicBezTo>
                    <a:pt x="3294" y="108"/>
                    <a:pt x="3274" y="81"/>
                    <a:pt x="3250" y="58"/>
                  </a:cubicBezTo>
                  <a:cubicBezTo>
                    <a:pt x="3229" y="35"/>
                    <a:pt x="3202" y="16"/>
                    <a:pt x="31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Google Shape;1732;p48">
              <a:extLst>
                <a:ext uri="{FF2B5EF4-FFF2-40B4-BE49-F238E27FC236}">
                  <a16:creationId xmlns:a16="http://schemas.microsoft.com/office/drawing/2014/main" xmlns="" id="{02164954-38B1-2240-7F36-F009DDBF4A78}"/>
                </a:ext>
              </a:extLst>
            </p:cNvPr>
            <p:cNvSpPr/>
            <p:nvPr/>
          </p:nvSpPr>
          <p:spPr>
            <a:xfrm>
              <a:off x="6570491" y="4324230"/>
              <a:ext cx="143703" cy="259006"/>
            </a:xfrm>
            <a:custGeom>
              <a:avLst/>
              <a:gdLst/>
              <a:ahLst/>
              <a:cxnLst/>
              <a:rect l="l" t="t" r="r" b="b"/>
              <a:pathLst>
                <a:path w="6406" h="11546" extrusionOk="0">
                  <a:moveTo>
                    <a:pt x="1273" y="1"/>
                  </a:moveTo>
                  <a:lnTo>
                    <a:pt x="0" y="908"/>
                  </a:lnTo>
                  <a:lnTo>
                    <a:pt x="3111" y="11530"/>
                  </a:lnTo>
                  <a:cubicBezTo>
                    <a:pt x="3138" y="11540"/>
                    <a:pt x="3166" y="11545"/>
                    <a:pt x="3194" y="11545"/>
                  </a:cubicBezTo>
                  <a:cubicBezTo>
                    <a:pt x="3222" y="11545"/>
                    <a:pt x="3249" y="11540"/>
                    <a:pt x="3276" y="11530"/>
                  </a:cubicBezTo>
                  <a:lnTo>
                    <a:pt x="6406" y="908"/>
                  </a:lnTo>
                  <a:lnTo>
                    <a:pt x="51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1733;p48">
              <a:extLst>
                <a:ext uri="{FF2B5EF4-FFF2-40B4-BE49-F238E27FC236}">
                  <a16:creationId xmlns:a16="http://schemas.microsoft.com/office/drawing/2014/main" xmlns="" id="{CAF7EA2F-98AF-0796-A956-3395C9F8DDCC}"/>
                </a:ext>
              </a:extLst>
            </p:cNvPr>
            <p:cNvSpPr/>
            <p:nvPr/>
          </p:nvSpPr>
          <p:spPr>
            <a:xfrm>
              <a:off x="6570491" y="4220120"/>
              <a:ext cx="143703" cy="124456"/>
            </a:xfrm>
            <a:custGeom>
              <a:avLst/>
              <a:gdLst/>
              <a:ahLst/>
              <a:cxnLst/>
              <a:rect l="l" t="t" r="r" b="b"/>
              <a:pathLst>
                <a:path w="6406" h="5548" extrusionOk="0">
                  <a:moveTo>
                    <a:pt x="3204" y="1"/>
                  </a:moveTo>
                  <a:lnTo>
                    <a:pt x="0" y="5547"/>
                  </a:lnTo>
                  <a:lnTo>
                    <a:pt x="6406" y="5547"/>
                  </a:lnTo>
                  <a:lnTo>
                    <a:pt x="320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 name="Google Shape;1617;p48">
            <a:extLst>
              <a:ext uri="{FF2B5EF4-FFF2-40B4-BE49-F238E27FC236}">
                <a16:creationId xmlns:a16="http://schemas.microsoft.com/office/drawing/2014/main" xmlns="" id="{FACC7D3F-AF17-B459-1CA3-615195FB2D8C}"/>
              </a:ext>
            </a:extLst>
          </p:cNvPr>
          <p:cNvGrpSpPr/>
          <p:nvPr/>
        </p:nvGrpSpPr>
        <p:grpSpPr>
          <a:xfrm>
            <a:off x="7153721" y="1609979"/>
            <a:ext cx="504911" cy="547645"/>
            <a:chOff x="5913779" y="3324480"/>
            <a:chExt cx="504911" cy="547645"/>
          </a:xfrm>
        </p:grpSpPr>
        <p:sp>
          <p:nvSpPr>
            <p:cNvPr id="9" name="Google Shape;1618;p48">
              <a:extLst>
                <a:ext uri="{FF2B5EF4-FFF2-40B4-BE49-F238E27FC236}">
                  <a16:creationId xmlns:a16="http://schemas.microsoft.com/office/drawing/2014/main" xmlns="" id="{255AE86D-8350-B9DB-AAA1-2F413F9AB1D0}"/>
                </a:ext>
              </a:extLst>
            </p:cNvPr>
            <p:cNvSpPr/>
            <p:nvPr/>
          </p:nvSpPr>
          <p:spPr>
            <a:xfrm>
              <a:off x="5938769" y="3342606"/>
              <a:ext cx="457174" cy="511057"/>
            </a:xfrm>
            <a:custGeom>
              <a:avLst/>
              <a:gdLst/>
              <a:ahLst/>
              <a:cxnLst/>
              <a:rect l="l" t="t" r="r" b="b"/>
              <a:pathLst>
                <a:path w="20380" h="22782" extrusionOk="0">
                  <a:moveTo>
                    <a:pt x="10192" y="1"/>
                  </a:moveTo>
                  <a:cubicBezTo>
                    <a:pt x="7472" y="1"/>
                    <a:pt x="4914" y="1060"/>
                    <a:pt x="2991" y="2985"/>
                  </a:cubicBezTo>
                  <a:cubicBezTo>
                    <a:pt x="1066" y="4908"/>
                    <a:pt x="6" y="7468"/>
                    <a:pt x="6" y="10188"/>
                  </a:cubicBezTo>
                  <a:lnTo>
                    <a:pt x="6" y="16761"/>
                  </a:lnTo>
                  <a:cubicBezTo>
                    <a:pt x="1" y="17159"/>
                    <a:pt x="321" y="17485"/>
                    <a:pt x="720" y="17485"/>
                  </a:cubicBezTo>
                  <a:cubicBezTo>
                    <a:pt x="1118" y="17485"/>
                    <a:pt x="1440" y="17159"/>
                    <a:pt x="1433" y="16761"/>
                  </a:cubicBezTo>
                  <a:lnTo>
                    <a:pt x="1433" y="10188"/>
                  </a:lnTo>
                  <a:cubicBezTo>
                    <a:pt x="1433" y="5357"/>
                    <a:pt x="5361" y="1427"/>
                    <a:pt x="10192" y="1427"/>
                  </a:cubicBezTo>
                  <a:cubicBezTo>
                    <a:pt x="15022" y="1427"/>
                    <a:pt x="18952" y="5357"/>
                    <a:pt x="18952" y="10188"/>
                  </a:cubicBezTo>
                  <a:lnTo>
                    <a:pt x="18952" y="17485"/>
                  </a:lnTo>
                  <a:cubicBezTo>
                    <a:pt x="18952" y="19619"/>
                    <a:pt x="17215" y="21354"/>
                    <a:pt x="15081" y="21354"/>
                  </a:cubicBezTo>
                  <a:cubicBezTo>
                    <a:pt x="14693" y="21360"/>
                    <a:pt x="14379" y="21678"/>
                    <a:pt x="14379" y="22068"/>
                  </a:cubicBezTo>
                  <a:cubicBezTo>
                    <a:pt x="14379" y="22457"/>
                    <a:pt x="14693" y="22775"/>
                    <a:pt x="15081" y="22782"/>
                  </a:cubicBezTo>
                  <a:cubicBezTo>
                    <a:pt x="18003" y="22782"/>
                    <a:pt x="20378" y="20405"/>
                    <a:pt x="20380" y="17484"/>
                  </a:cubicBezTo>
                  <a:lnTo>
                    <a:pt x="20380" y="10186"/>
                  </a:lnTo>
                  <a:cubicBezTo>
                    <a:pt x="20380" y="7466"/>
                    <a:pt x="19319" y="4907"/>
                    <a:pt x="17395" y="2983"/>
                  </a:cubicBezTo>
                  <a:cubicBezTo>
                    <a:pt x="15472" y="1060"/>
                    <a:pt x="12912" y="1"/>
                    <a:pt x="101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1619;p48">
              <a:extLst>
                <a:ext uri="{FF2B5EF4-FFF2-40B4-BE49-F238E27FC236}">
                  <a16:creationId xmlns:a16="http://schemas.microsoft.com/office/drawing/2014/main" xmlns="" id="{6C271987-A941-49E6-A0AD-231701E475A0}"/>
                </a:ext>
              </a:extLst>
            </p:cNvPr>
            <p:cNvSpPr/>
            <p:nvPr/>
          </p:nvSpPr>
          <p:spPr>
            <a:xfrm>
              <a:off x="6158383" y="3342606"/>
              <a:ext cx="237538" cy="511035"/>
            </a:xfrm>
            <a:custGeom>
              <a:avLst/>
              <a:gdLst/>
              <a:ahLst/>
              <a:cxnLst/>
              <a:rect l="l" t="t" r="r" b="b"/>
              <a:pathLst>
                <a:path w="10589" h="22781" extrusionOk="0">
                  <a:moveTo>
                    <a:pt x="402" y="1"/>
                  </a:moveTo>
                  <a:cubicBezTo>
                    <a:pt x="267" y="1"/>
                    <a:pt x="134" y="3"/>
                    <a:pt x="0" y="8"/>
                  </a:cubicBezTo>
                  <a:cubicBezTo>
                    <a:pt x="2570" y="108"/>
                    <a:pt x="4972" y="1155"/>
                    <a:pt x="6800" y="2983"/>
                  </a:cubicBezTo>
                  <a:cubicBezTo>
                    <a:pt x="8725" y="4907"/>
                    <a:pt x="9784" y="7466"/>
                    <a:pt x="9784" y="10186"/>
                  </a:cubicBezTo>
                  <a:lnTo>
                    <a:pt x="9784" y="17484"/>
                  </a:lnTo>
                  <a:cubicBezTo>
                    <a:pt x="9784" y="20205"/>
                    <a:pt x="7721" y="22453"/>
                    <a:pt x="5077" y="22747"/>
                  </a:cubicBezTo>
                  <a:cubicBezTo>
                    <a:pt x="5146" y="22769"/>
                    <a:pt x="5219" y="22780"/>
                    <a:pt x="5291" y="22780"/>
                  </a:cubicBezTo>
                  <a:cubicBezTo>
                    <a:pt x="8212" y="22780"/>
                    <a:pt x="10588" y="20405"/>
                    <a:pt x="10588" y="17484"/>
                  </a:cubicBezTo>
                  <a:lnTo>
                    <a:pt x="10588" y="10186"/>
                  </a:lnTo>
                  <a:cubicBezTo>
                    <a:pt x="10588" y="7466"/>
                    <a:pt x="9529" y="4907"/>
                    <a:pt x="7605" y="2983"/>
                  </a:cubicBezTo>
                  <a:lnTo>
                    <a:pt x="7605" y="2985"/>
                  </a:lnTo>
                  <a:cubicBezTo>
                    <a:pt x="5682" y="1060"/>
                    <a:pt x="3122" y="1"/>
                    <a:pt x="4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1620;p48">
              <a:extLst>
                <a:ext uri="{FF2B5EF4-FFF2-40B4-BE49-F238E27FC236}">
                  <a16:creationId xmlns:a16="http://schemas.microsoft.com/office/drawing/2014/main" xmlns="" id="{0671BD47-1BA7-B354-6326-144973402A41}"/>
                </a:ext>
              </a:extLst>
            </p:cNvPr>
            <p:cNvSpPr/>
            <p:nvPr/>
          </p:nvSpPr>
          <p:spPr>
            <a:xfrm>
              <a:off x="6191090" y="3803167"/>
              <a:ext cx="93588" cy="68913"/>
            </a:xfrm>
            <a:custGeom>
              <a:avLst/>
              <a:gdLst/>
              <a:ahLst/>
              <a:cxnLst/>
              <a:rect l="l" t="t" r="r" b="b"/>
              <a:pathLst>
                <a:path w="4172" h="3072" extrusionOk="0">
                  <a:moveTo>
                    <a:pt x="1218" y="1"/>
                  </a:moveTo>
                  <a:cubicBezTo>
                    <a:pt x="546" y="1"/>
                    <a:pt x="0" y="546"/>
                    <a:pt x="0" y="1219"/>
                  </a:cubicBezTo>
                  <a:lnTo>
                    <a:pt x="0" y="1855"/>
                  </a:lnTo>
                  <a:cubicBezTo>
                    <a:pt x="0" y="2526"/>
                    <a:pt x="546" y="3072"/>
                    <a:pt x="1218" y="3072"/>
                  </a:cubicBezTo>
                  <a:lnTo>
                    <a:pt x="2954" y="3072"/>
                  </a:lnTo>
                  <a:cubicBezTo>
                    <a:pt x="3626" y="3072"/>
                    <a:pt x="4171" y="2526"/>
                    <a:pt x="4171" y="1855"/>
                  </a:cubicBezTo>
                  <a:lnTo>
                    <a:pt x="4171" y="1219"/>
                  </a:lnTo>
                  <a:cubicBezTo>
                    <a:pt x="4171" y="546"/>
                    <a:pt x="3626" y="1"/>
                    <a:pt x="29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1621;p48">
              <a:extLst>
                <a:ext uri="{FF2B5EF4-FFF2-40B4-BE49-F238E27FC236}">
                  <a16:creationId xmlns:a16="http://schemas.microsoft.com/office/drawing/2014/main" xmlns="" id="{7260444B-D269-6C54-B143-3599ECF09966}"/>
                </a:ext>
              </a:extLst>
            </p:cNvPr>
            <p:cNvSpPr/>
            <p:nvPr/>
          </p:nvSpPr>
          <p:spPr>
            <a:xfrm>
              <a:off x="6191359" y="3803437"/>
              <a:ext cx="93319" cy="68688"/>
            </a:xfrm>
            <a:custGeom>
              <a:avLst/>
              <a:gdLst/>
              <a:ahLst/>
              <a:cxnLst/>
              <a:rect l="l" t="t" r="r" b="b"/>
              <a:pathLst>
                <a:path w="4160" h="3062" extrusionOk="0">
                  <a:moveTo>
                    <a:pt x="3106" y="0"/>
                  </a:moveTo>
                  <a:cubicBezTo>
                    <a:pt x="3113" y="54"/>
                    <a:pt x="3116" y="108"/>
                    <a:pt x="3118" y="161"/>
                  </a:cubicBezTo>
                  <a:lnTo>
                    <a:pt x="3118" y="804"/>
                  </a:lnTo>
                  <a:cubicBezTo>
                    <a:pt x="3118" y="1474"/>
                    <a:pt x="2574" y="2018"/>
                    <a:pt x="1902" y="2018"/>
                  </a:cubicBezTo>
                  <a:lnTo>
                    <a:pt x="161" y="2018"/>
                  </a:lnTo>
                  <a:cubicBezTo>
                    <a:pt x="107" y="2018"/>
                    <a:pt x="54" y="2015"/>
                    <a:pt x="0" y="2008"/>
                  </a:cubicBezTo>
                  <a:lnTo>
                    <a:pt x="0" y="2008"/>
                  </a:lnTo>
                  <a:cubicBezTo>
                    <a:pt x="80" y="2610"/>
                    <a:pt x="595" y="3060"/>
                    <a:pt x="1203" y="3061"/>
                  </a:cubicBezTo>
                  <a:lnTo>
                    <a:pt x="2944" y="3061"/>
                  </a:lnTo>
                  <a:cubicBezTo>
                    <a:pt x="3615" y="3061"/>
                    <a:pt x="4159" y="2517"/>
                    <a:pt x="4159" y="1846"/>
                  </a:cubicBezTo>
                  <a:lnTo>
                    <a:pt x="4159" y="1204"/>
                  </a:lnTo>
                  <a:cubicBezTo>
                    <a:pt x="4159" y="595"/>
                    <a:pt x="3708" y="82"/>
                    <a:pt x="3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622;p48">
              <a:extLst>
                <a:ext uri="{FF2B5EF4-FFF2-40B4-BE49-F238E27FC236}">
                  <a16:creationId xmlns:a16="http://schemas.microsoft.com/office/drawing/2014/main" xmlns="" id="{DBC8AB3F-51F0-9AEE-56F1-2258FA110FF1}"/>
                </a:ext>
              </a:extLst>
            </p:cNvPr>
            <p:cNvSpPr/>
            <p:nvPr/>
          </p:nvSpPr>
          <p:spPr>
            <a:xfrm>
              <a:off x="5945117" y="3324480"/>
              <a:ext cx="444612" cy="169298"/>
            </a:xfrm>
            <a:custGeom>
              <a:avLst/>
              <a:gdLst/>
              <a:ahLst/>
              <a:cxnLst/>
              <a:rect l="l" t="t" r="r" b="b"/>
              <a:pathLst>
                <a:path w="19820" h="7547" extrusionOk="0">
                  <a:moveTo>
                    <a:pt x="9911" y="0"/>
                  </a:moveTo>
                  <a:cubicBezTo>
                    <a:pt x="5805" y="0"/>
                    <a:pt x="2046" y="2300"/>
                    <a:pt x="160" y="5909"/>
                  </a:cubicBezTo>
                  <a:cubicBezTo>
                    <a:pt x="1" y="6216"/>
                    <a:pt x="131" y="6593"/>
                    <a:pt x="446" y="6733"/>
                  </a:cubicBezTo>
                  <a:lnTo>
                    <a:pt x="2130" y="7494"/>
                  </a:lnTo>
                  <a:cubicBezTo>
                    <a:pt x="2210" y="7530"/>
                    <a:pt x="2293" y="7547"/>
                    <a:pt x="2376" y="7547"/>
                  </a:cubicBezTo>
                  <a:cubicBezTo>
                    <a:pt x="2589" y="7547"/>
                    <a:pt x="2796" y="7432"/>
                    <a:pt x="2904" y="7233"/>
                  </a:cubicBezTo>
                  <a:cubicBezTo>
                    <a:pt x="4282" y="4670"/>
                    <a:pt x="6974" y="3043"/>
                    <a:pt x="9911" y="3043"/>
                  </a:cubicBezTo>
                  <a:cubicBezTo>
                    <a:pt x="12846" y="3043"/>
                    <a:pt x="15538" y="4670"/>
                    <a:pt x="16916" y="7233"/>
                  </a:cubicBezTo>
                  <a:cubicBezTo>
                    <a:pt x="17024" y="7432"/>
                    <a:pt x="17231" y="7547"/>
                    <a:pt x="17444" y="7547"/>
                  </a:cubicBezTo>
                  <a:cubicBezTo>
                    <a:pt x="17527" y="7547"/>
                    <a:pt x="17610" y="7530"/>
                    <a:pt x="17690" y="7494"/>
                  </a:cubicBezTo>
                  <a:lnTo>
                    <a:pt x="19374" y="6733"/>
                  </a:lnTo>
                  <a:cubicBezTo>
                    <a:pt x="19689" y="6593"/>
                    <a:pt x="19819" y="6216"/>
                    <a:pt x="19660" y="5909"/>
                  </a:cubicBezTo>
                  <a:cubicBezTo>
                    <a:pt x="17775" y="2300"/>
                    <a:pt x="14015" y="0"/>
                    <a:pt x="991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623;p48">
              <a:extLst>
                <a:ext uri="{FF2B5EF4-FFF2-40B4-BE49-F238E27FC236}">
                  <a16:creationId xmlns:a16="http://schemas.microsoft.com/office/drawing/2014/main" xmlns="" id="{3AEF3300-3D1F-8A95-9F42-590AC06CF33D}"/>
                </a:ext>
              </a:extLst>
            </p:cNvPr>
            <p:cNvSpPr/>
            <p:nvPr/>
          </p:nvSpPr>
          <p:spPr>
            <a:xfrm>
              <a:off x="6204392" y="3327284"/>
              <a:ext cx="185337" cy="166494"/>
            </a:xfrm>
            <a:custGeom>
              <a:avLst/>
              <a:gdLst/>
              <a:ahLst/>
              <a:cxnLst/>
              <a:rect l="l" t="t" r="r" b="b"/>
              <a:pathLst>
                <a:path w="8262" h="7422" extrusionOk="0">
                  <a:moveTo>
                    <a:pt x="1" y="0"/>
                  </a:moveTo>
                  <a:lnTo>
                    <a:pt x="1" y="0"/>
                  </a:lnTo>
                  <a:cubicBezTo>
                    <a:pt x="2451" y="974"/>
                    <a:pt x="4472" y="2794"/>
                    <a:pt x="5697" y="5132"/>
                  </a:cubicBezTo>
                  <a:cubicBezTo>
                    <a:pt x="5855" y="5438"/>
                    <a:pt x="5724" y="5815"/>
                    <a:pt x="5411" y="5956"/>
                  </a:cubicBezTo>
                  <a:lnTo>
                    <a:pt x="4807" y="6228"/>
                  </a:lnTo>
                  <a:cubicBezTo>
                    <a:pt x="5010" y="6508"/>
                    <a:pt x="5193" y="6803"/>
                    <a:pt x="5358" y="7108"/>
                  </a:cubicBezTo>
                  <a:cubicBezTo>
                    <a:pt x="5465" y="7307"/>
                    <a:pt x="5671" y="7422"/>
                    <a:pt x="5886" y="7422"/>
                  </a:cubicBezTo>
                  <a:cubicBezTo>
                    <a:pt x="5968" y="7422"/>
                    <a:pt x="6052" y="7405"/>
                    <a:pt x="6132" y="7369"/>
                  </a:cubicBezTo>
                  <a:lnTo>
                    <a:pt x="7816" y="6608"/>
                  </a:lnTo>
                  <a:cubicBezTo>
                    <a:pt x="8131" y="6468"/>
                    <a:pt x="8261" y="6091"/>
                    <a:pt x="8102" y="5784"/>
                  </a:cubicBezTo>
                  <a:cubicBezTo>
                    <a:pt x="6473" y="2665"/>
                    <a:pt x="3442" y="524"/>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1624;p48">
              <a:extLst>
                <a:ext uri="{FF2B5EF4-FFF2-40B4-BE49-F238E27FC236}">
                  <a16:creationId xmlns:a16="http://schemas.microsoft.com/office/drawing/2014/main" xmlns="" id="{C272E441-2C2A-B4D7-2E8B-75D11167CCB5}"/>
                </a:ext>
              </a:extLst>
            </p:cNvPr>
            <p:cNvSpPr/>
            <p:nvPr/>
          </p:nvSpPr>
          <p:spPr>
            <a:xfrm>
              <a:off x="5913779" y="3569825"/>
              <a:ext cx="82193" cy="193435"/>
            </a:xfrm>
            <a:custGeom>
              <a:avLst/>
              <a:gdLst/>
              <a:ahLst/>
              <a:cxnLst/>
              <a:rect l="l" t="t" r="r" b="b"/>
              <a:pathLst>
                <a:path w="3664" h="8623" extrusionOk="0">
                  <a:moveTo>
                    <a:pt x="1371" y="1"/>
                  </a:moveTo>
                  <a:cubicBezTo>
                    <a:pt x="614" y="1"/>
                    <a:pt x="2" y="614"/>
                    <a:pt x="0" y="1370"/>
                  </a:cubicBezTo>
                  <a:lnTo>
                    <a:pt x="0" y="7252"/>
                  </a:lnTo>
                  <a:cubicBezTo>
                    <a:pt x="2" y="8009"/>
                    <a:pt x="614" y="8621"/>
                    <a:pt x="1371" y="8623"/>
                  </a:cubicBezTo>
                  <a:lnTo>
                    <a:pt x="2294" y="8623"/>
                  </a:lnTo>
                  <a:cubicBezTo>
                    <a:pt x="3050" y="8623"/>
                    <a:pt x="3664" y="8009"/>
                    <a:pt x="3664" y="7252"/>
                  </a:cubicBezTo>
                  <a:lnTo>
                    <a:pt x="3664" y="1370"/>
                  </a:lnTo>
                  <a:cubicBezTo>
                    <a:pt x="3664" y="614"/>
                    <a:pt x="3050" y="1"/>
                    <a:pt x="22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625;p48">
              <a:extLst>
                <a:ext uri="{FF2B5EF4-FFF2-40B4-BE49-F238E27FC236}">
                  <a16:creationId xmlns:a16="http://schemas.microsoft.com/office/drawing/2014/main" xmlns="" id="{56C38FE4-CE62-3477-2B03-9B406659509A}"/>
                </a:ext>
              </a:extLst>
            </p:cNvPr>
            <p:cNvSpPr/>
            <p:nvPr/>
          </p:nvSpPr>
          <p:spPr>
            <a:xfrm>
              <a:off x="6336520" y="3569825"/>
              <a:ext cx="82170" cy="193435"/>
            </a:xfrm>
            <a:custGeom>
              <a:avLst/>
              <a:gdLst/>
              <a:ahLst/>
              <a:cxnLst/>
              <a:rect l="l" t="t" r="r" b="b"/>
              <a:pathLst>
                <a:path w="3663" h="8623" extrusionOk="0">
                  <a:moveTo>
                    <a:pt x="1370" y="1"/>
                  </a:moveTo>
                  <a:cubicBezTo>
                    <a:pt x="613" y="1"/>
                    <a:pt x="1" y="614"/>
                    <a:pt x="1" y="1370"/>
                  </a:cubicBezTo>
                  <a:lnTo>
                    <a:pt x="1" y="7252"/>
                  </a:lnTo>
                  <a:cubicBezTo>
                    <a:pt x="1" y="8009"/>
                    <a:pt x="613" y="8621"/>
                    <a:pt x="1370" y="8623"/>
                  </a:cubicBezTo>
                  <a:lnTo>
                    <a:pt x="2293" y="8623"/>
                  </a:lnTo>
                  <a:cubicBezTo>
                    <a:pt x="3049" y="8621"/>
                    <a:pt x="3663" y="8009"/>
                    <a:pt x="3663" y="7252"/>
                  </a:cubicBezTo>
                  <a:lnTo>
                    <a:pt x="3663" y="1370"/>
                  </a:lnTo>
                  <a:cubicBezTo>
                    <a:pt x="3663" y="614"/>
                    <a:pt x="3049" y="1"/>
                    <a:pt x="22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626;p48">
              <a:extLst>
                <a:ext uri="{FF2B5EF4-FFF2-40B4-BE49-F238E27FC236}">
                  <a16:creationId xmlns:a16="http://schemas.microsoft.com/office/drawing/2014/main" xmlns="" id="{7C6B2F9B-98D3-6B02-3AA9-135E4989A7A1}"/>
                </a:ext>
              </a:extLst>
            </p:cNvPr>
            <p:cNvSpPr/>
            <p:nvPr/>
          </p:nvSpPr>
          <p:spPr>
            <a:xfrm>
              <a:off x="5913802" y="3569825"/>
              <a:ext cx="82170" cy="193435"/>
            </a:xfrm>
            <a:custGeom>
              <a:avLst/>
              <a:gdLst/>
              <a:ahLst/>
              <a:cxnLst/>
              <a:rect l="l" t="t" r="r" b="b"/>
              <a:pathLst>
                <a:path w="3663" h="8623" extrusionOk="0">
                  <a:moveTo>
                    <a:pt x="2313" y="1"/>
                  </a:moveTo>
                  <a:lnTo>
                    <a:pt x="2313" y="18"/>
                  </a:lnTo>
                  <a:lnTo>
                    <a:pt x="2313" y="5907"/>
                  </a:lnTo>
                  <a:cubicBezTo>
                    <a:pt x="2313" y="6661"/>
                    <a:pt x="1701" y="7272"/>
                    <a:pt x="947" y="7272"/>
                  </a:cubicBezTo>
                  <a:lnTo>
                    <a:pt x="1" y="7272"/>
                  </a:lnTo>
                  <a:cubicBezTo>
                    <a:pt x="10" y="8021"/>
                    <a:pt x="619" y="8623"/>
                    <a:pt x="1368" y="8623"/>
                  </a:cubicBezTo>
                  <a:lnTo>
                    <a:pt x="2297" y="8623"/>
                  </a:lnTo>
                  <a:cubicBezTo>
                    <a:pt x="3052" y="8621"/>
                    <a:pt x="3663" y="8010"/>
                    <a:pt x="3663" y="7256"/>
                  </a:cubicBezTo>
                  <a:lnTo>
                    <a:pt x="3663" y="1367"/>
                  </a:lnTo>
                  <a:cubicBezTo>
                    <a:pt x="3663" y="619"/>
                    <a:pt x="3061" y="9"/>
                    <a:pt x="23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 name="Google Shape;1627;p48">
              <a:extLst>
                <a:ext uri="{FF2B5EF4-FFF2-40B4-BE49-F238E27FC236}">
                  <a16:creationId xmlns:a16="http://schemas.microsoft.com/office/drawing/2014/main" xmlns="" id="{493D8480-295E-2719-B7DF-5206932AE5F2}"/>
                </a:ext>
              </a:extLst>
            </p:cNvPr>
            <p:cNvSpPr/>
            <p:nvPr/>
          </p:nvSpPr>
          <p:spPr>
            <a:xfrm>
              <a:off x="6336520" y="3569825"/>
              <a:ext cx="82148" cy="193435"/>
            </a:xfrm>
            <a:custGeom>
              <a:avLst/>
              <a:gdLst/>
              <a:ahLst/>
              <a:cxnLst/>
              <a:rect l="l" t="t" r="r" b="b"/>
              <a:pathLst>
                <a:path w="3662" h="8623" extrusionOk="0">
                  <a:moveTo>
                    <a:pt x="2312" y="1"/>
                  </a:moveTo>
                  <a:lnTo>
                    <a:pt x="2312" y="18"/>
                  </a:lnTo>
                  <a:lnTo>
                    <a:pt x="2312" y="5907"/>
                  </a:lnTo>
                  <a:cubicBezTo>
                    <a:pt x="2312" y="6661"/>
                    <a:pt x="1701" y="7272"/>
                    <a:pt x="947" y="7272"/>
                  </a:cubicBezTo>
                  <a:lnTo>
                    <a:pt x="1" y="7272"/>
                  </a:lnTo>
                  <a:cubicBezTo>
                    <a:pt x="10" y="8021"/>
                    <a:pt x="617" y="8623"/>
                    <a:pt x="1366" y="8623"/>
                  </a:cubicBezTo>
                  <a:lnTo>
                    <a:pt x="2296" y="8623"/>
                  </a:lnTo>
                  <a:cubicBezTo>
                    <a:pt x="3050" y="8623"/>
                    <a:pt x="3661" y="8010"/>
                    <a:pt x="3661" y="7256"/>
                  </a:cubicBezTo>
                  <a:lnTo>
                    <a:pt x="3661" y="1367"/>
                  </a:lnTo>
                  <a:cubicBezTo>
                    <a:pt x="3661" y="619"/>
                    <a:pt x="3061" y="11"/>
                    <a:pt x="23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1628;p48">
              <a:extLst>
                <a:ext uri="{FF2B5EF4-FFF2-40B4-BE49-F238E27FC236}">
                  <a16:creationId xmlns:a16="http://schemas.microsoft.com/office/drawing/2014/main" xmlns="" id="{D3A7960A-E464-7DFD-E740-2BFA64FA5157}"/>
                </a:ext>
              </a:extLst>
            </p:cNvPr>
            <p:cNvSpPr/>
            <p:nvPr/>
          </p:nvSpPr>
          <p:spPr>
            <a:xfrm>
              <a:off x="6172964" y="3598964"/>
              <a:ext cx="51931" cy="99578"/>
            </a:xfrm>
            <a:custGeom>
              <a:avLst/>
              <a:gdLst/>
              <a:ahLst/>
              <a:cxnLst/>
              <a:rect l="l" t="t" r="r" b="b"/>
              <a:pathLst>
                <a:path w="2315" h="4439" extrusionOk="0">
                  <a:moveTo>
                    <a:pt x="1907" y="1"/>
                  </a:moveTo>
                  <a:cubicBezTo>
                    <a:pt x="1762" y="1"/>
                    <a:pt x="1626" y="89"/>
                    <a:pt x="1572" y="234"/>
                  </a:cubicBezTo>
                  <a:lnTo>
                    <a:pt x="95" y="3949"/>
                  </a:lnTo>
                  <a:cubicBezTo>
                    <a:pt x="0" y="4183"/>
                    <a:pt x="174" y="4438"/>
                    <a:pt x="427" y="4438"/>
                  </a:cubicBezTo>
                  <a:cubicBezTo>
                    <a:pt x="573" y="4438"/>
                    <a:pt x="704" y="4348"/>
                    <a:pt x="759" y="4213"/>
                  </a:cubicBezTo>
                  <a:lnTo>
                    <a:pt x="2236" y="498"/>
                  </a:lnTo>
                  <a:cubicBezTo>
                    <a:pt x="2314" y="312"/>
                    <a:pt x="2226" y="100"/>
                    <a:pt x="2039" y="26"/>
                  </a:cubicBezTo>
                  <a:cubicBezTo>
                    <a:pt x="1995" y="9"/>
                    <a:pt x="1951" y="1"/>
                    <a:pt x="19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1629;p48">
              <a:extLst>
                <a:ext uri="{FF2B5EF4-FFF2-40B4-BE49-F238E27FC236}">
                  <a16:creationId xmlns:a16="http://schemas.microsoft.com/office/drawing/2014/main" xmlns="" id="{B7F267BF-4BF9-A452-04DD-7D69AEB11F5B}"/>
                </a:ext>
              </a:extLst>
            </p:cNvPr>
            <p:cNvSpPr/>
            <p:nvPr/>
          </p:nvSpPr>
          <p:spPr>
            <a:xfrm>
              <a:off x="6242572" y="3599121"/>
              <a:ext cx="63551" cy="99421"/>
            </a:xfrm>
            <a:custGeom>
              <a:avLst/>
              <a:gdLst/>
              <a:ahLst/>
              <a:cxnLst/>
              <a:rect l="l" t="t" r="r" b="b"/>
              <a:pathLst>
                <a:path w="2833" h="4432" extrusionOk="0">
                  <a:moveTo>
                    <a:pt x="357" y="0"/>
                  </a:moveTo>
                  <a:cubicBezTo>
                    <a:pt x="160" y="0"/>
                    <a:pt x="1" y="160"/>
                    <a:pt x="1" y="359"/>
                  </a:cubicBezTo>
                  <a:cubicBezTo>
                    <a:pt x="1" y="556"/>
                    <a:pt x="160" y="716"/>
                    <a:pt x="357" y="716"/>
                  </a:cubicBezTo>
                  <a:lnTo>
                    <a:pt x="1855" y="716"/>
                  </a:lnTo>
                  <a:lnTo>
                    <a:pt x="442" y="3929"/>
                  </a:lnTo>
                  <a:cubicBezTo>
                    <a:pt x="337" y="4166"/>
                    <a:pt x="510" y="4430"/>
                    <a:pt x="768" y="4431"/>
                  </a:cubicBezTo>
                  <a:cubicBezTo>
                    <a:pt x="909" y="4431"/>
                    <a:pt x="1038" y="4347"/>
                    <a:pt x="1094" y="4218"/>
                  </a:cubicBezTo>
                  <a:lnTo>
                    <a:pt x="2728" y="502"/>
                  </a:lnTo>
                  <a:cubicBezTo>
                    <a:pt x="2832" y="266"/>
                    <a:pt x="2660" y="2"/>
                    <a:pt x="24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1630;p48">
              <a:extLst>
                <a:ext uri="{FF2B5EF4-FFF2-40B4-BE49-F238E27FC236}">
                  <a16:creationId xmlns:a16="http://schemas.microsoft.com/office/drawing/2014/main" xmlns="" id="{BB7FEEBC-6E69-0CA5-7C73-C1F72EA0B525}"/>
                </a:ext>
              </a:extLst>
            </p:cNvPr>
            <p:cNvSpPr/>
            <p:nvPr/>
          </p:nvSpPr>
          <p:spPr>
            <a:xfrm>
              <a:off x="6088259" y="3599121"/>
              <a:ext cx="70348" cy="99421"/>
            </a:xfrm>
            <a:custGeom>
              <a:avLst/>
              <a:gdLst/>
              <a:ahLst/>
              <a:cxnLst/>
              <a:rect l="l" t="t" r="r" b="b"/>
              <a:pathLst>
                <a:path w="3136" h="4432" extrusionOk="0">
                  <a:moveTo>
                    <a:pt x="1951" y="1044"/>
                  </a:moveTo>
                  <a:cubicBezTo>
                    <a:pt x="1953" y="1419"/>
                    <a:pt x="1950" y="2008"/>
                    <a:pt x="1947" y="2619"/>
                  </a:cubicBezTo>
                  <a:lnTo>
                    <a:pt x="1052" y="2619"/>
                  </a:lnTo>
                  <a:cubicBezTo>
                    <a:pt x="1397" y="2000"/>
                    <a:pt x="1738" y="1403"/>
                    <a:pt x="1951" y="1044"/>
                  </a:cubicBezTo>
                  <a:close/>
                  <a:moveTo>
                    <a:pt x="2097" y="1"/>
                  </a:moveTo>
                  <a:cubicBezTo>
                    <a:pt x="1920" y="1"/>
                    <a:pt x="1745" y="93"/>
                    <a:pt x="1606" y="262"/>
                  </a:cubicBezTo>
                  <a:cubicBezTo>
                    <a:pt x="1393" y="524"/>
                    <a:pt x="339" y="2426"/>
                    <a:pt x="131" y="2805"/>
                  </a:cubicBezTo>
                  <a:cubicBezTo>
                    <a:pt x="0" y="3043"/>
                    <a:pt x="173" y="3334"/>
                    <a:pt x="444" y="3334"/>
                  </a:cubicBezTo>
                  <a:lnTo>
                    <a:pt x="1943" y="3334"/>
                  </a:lnTo>
                  <a:cubicBezTo>
                    <a:pt x="1940" y="3595"/>
                    <a:pt x="1938" y="3846"/>
                    <a:pt x="1937" y="4070"/>
                  </a:cubicBezTo>
                  <a:cubicBezTo>
                    <a:pt x="1935" y="4267"/>
                    <a:pt x="2093" y="4430"/>
                    <a:pt x="2291" y="4431"/>
                  </a:cubicBezTo>
                  <a:lnTo>
                    <a:pt x="2295" y="4431"/>
                  </a:lnTo>
                  <a:cubicBezTo>
                    <a:pt x="2491" y="4431"/>
                    <a:pt x="2651" y="4273"/>
                    <a:pt x="2652" y="4077"/>
                  </a:cubicBezTo>
                  <a:cubicBezTo>
                    <a:pt x="2653" y="3941"/>
                    <a:pt x="2655" y="3669"/>
                    <a:pt x="2658" y="3334"/>
                  </a:cubicBezTo>
                  <a:lnTo>
                    <a:pt x="2777" y="3334"/>
                  </a:lnTo>
                  <a:cubicBezTo>
                    <a:pt x="2976" y="3334"/>
                    <a:pt x="3135" y="3175"/>
                    <a:pt x="3135" y="2977"/>
                  </a:cubicBezTo>
                  <a:cubicBezTo>
                    <a:pt x="3135" y="2779"/>
                    <a:pt x="2976" y="2619"/>
                    <a:pt x="2777" y="2619"/>
                  </a:cubicBezTo>
                  <a:lnTo>
                    <a:pt x="2662" y="2619"/>
                  </a:lnTo>
                  <a:cubicBezTo>
                    <a:pt x="2668" y="1712"/>
                    <a:pt x="2671" y="720"/>
                    <a:pt x="2659" y="587"/>
                  </a:cubicBezTo>
                  <a:cubicBezTo>
                    <a:pt x="2638" y="314"/>
                    <a:pt x="2474" y="95"/>
                    <a:pt x="2249" y="24"/>
                  </a:cubicBezTo>
                  <a:cubicBezTo>
                    <a:pt x="2199" y="8"/>
                    <a:pt x="2148" y="1"/>
                    <a:pt x="20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1631;p48">
              <a:extLst>
                <a:ext uri="{FF2B5EF4-FFF2-40B4-BE49-F238E27FC236}">
                  <a16:creationId xmlns:a16="http://schemas.microsoft.com/office/drawing/2014/main" xmlns="" id="{3F6D4A86-4A50-6C8F-9E26-8004318C1165}"/>
                </a:ext>
              </a:extLst>
            </p:cNvPr>
            <p:cNvSpPr/>
            <p:nvPr/>
          </p:nvSpPr>
          <p:spPr>
            <a:xfrm>
              <a:off x="6030181" y="3598291"/>
              <a:ext cx="62766" cy="101126"/>
            </a:xfrm>
            <a:custGeom>
              <a:avLst/>
              <a:gdLst/>
              <a:ahLst/>
              <a:cxnLst/>
              <a:rect l="l" t="t" r="r" b="b"/>
              <a:pathLst>
                <a:path w="2798" h="4508" extrusionOk="0">
                  <a:moveTo>
                    <a:pt x="1322" y="1"/>
                  </a:moveTo>
                  <a:cubicBezTo>
                    <a:pt x="704" y="1"/>
                    <a:pt x="161" y="438"/>
                    <a:pt x="39" y="1057"/>
                  </a:cubicBezTo>
                  <a:cubicBezTo>
                    <a:pt x="1" y="1250"/>
                    <a:pt x="127" y="1439"/>
                    <a:pt x="321" y="1477"/>
                  </a:cubicBezTo>
                  <a:cubicBezTo>
                    <a:pt x="344" y="1481"/>
                    <a:pt x="367" y="1483"/>
                    <a:pt x="390" y="1483"/>
                  </a:cubicBezTo>
                  <a:cubicBezTo>
                    <a:pt x="557" y="1483"/>
                    <a:pt x="708" y="1365"/>
                    <a:pt x="741" y="1195"/>
                  </a:cubicBezTo>
                  <a:cubicBezTo>
                    <a:pt x="797" y="915"/>
                    <a:pt x="1041" y="717"/>
                    <a:pt x="1321" y="717"/>
                  </a:cubicBezTo>
                  <a:cubicBezTo>
                    <a:pt x="1338" y="717"/>
                    <a:pt x="1354" y="718"/>
                    <a:pt x="1370" y="719"/>
                  </a:cubicBezTo>
                  <a:cubicBezTo>
                    <a:pt x="1671" y="744"/>
                    <a:pt x="1906" y="989"/>
                    <a:pt x="1916" y="1289"/>
                  </a:cubicBezTo>
                  <a:lnTo>
                    <a:pt x="1903" y="1390"/>
                  </a:lnTo>
                  <a:cubicBezTo>
                    <a:pt x="1855" y="1581"/>
                    <a:pt x="1742" y="1806"/>
                    <a:pt x="1568" y="2055"/>
                  </a:cubicBezTo>
                  <a:cubicBezTo>
                    <a:pt x="979" y="2898"/>
                    <a:pt x="626" y="3358"/>
                    <a:pt x="438" y="3605"/>
                  </a:cubicBezTo>
                  <a:cubicBezTo>
                    <a:pt x="205" y="3910"/>
                    <a:pt x="118" y="4023"/>
                    <a:pt x="181" y="4226"/>
                  </a:cubicBezTo>
                  <a:cubicBezTo>
                    <a:pt x="217" y="4342"/>
                    <a:pt x="308" y="4435"/>
                    <a:pt x="424" y="4472"/>
                  </a:cubicBezTo>
                  <a:cubicBezTo>
                    <a:pt x="472" y="4488"/>
                    <a:pt x="525" y="4506"/>
                    <a:pt x="1240" y="4506"/>
                  </a:cubicBezTo>
                  <a:lnTo>
                    <a:pt x="1238" y="4507"/>
                  </a:lnTo>
                  <a:cubicBezTo>
                    <a:pt x="1521" y="4507"/>
                    <a:pt x="1907" y="4504"/>
                    <a:pt x="2435" y="4497"/>
                  </a:cubicBezTo>
                  <a:cubicBezTo>
                    <a:pt x="2436" y="4497"/>
                    <a:pt x="2437" y="4497"/>
                    <a:pt x="2438" y="4497"/>
                  </a:cubicBezTo>
                  <a:cubicBezTo>
                    <a:pt x="2637" y="4497"/>
                    <a:pt x="2798" y="4334"/>
                    <a:pt x="2795" y="4134"/>
                  </a:cubicBezTo>
                  <a:cubicBezTo>
                    <a:pt x="2792" y="3938"/>
                    <a:pt x="2633" y="3782"/>
                    <a:pt x="2437" y="3782"/>
                  </a:cubicBezTo>
                  <a:cubicBezTo>
                    <a:pt x="2434" y="3782"/>
                    <a:pt x="2430" y="3782"/>
                    <a:pt x="2427" y="3782"/>
                  </a:cubicBezTo>
                  <a:cubicBezTo>
                    <a:pt x="2056" y="3787"/>
                    <a:pt x="1666" y="3791"/>
                    <a:pt x="1339" y="3791"/>
                  </a:cubicBezTo>
                  <a:cubicBezTo>
                    <a:pt x="1289" y="3791"/>
                    <a:pt x="1241" y="3791"/>
                    <a:pt x="1195" y="3791"/>
                  </a:cubicBezTo>
                  <a:cubicBezTo>
                    <a:pt x="1405" y="3513"/>
                    <a:pt x="1714" y="3094"/>
                    <a:pt x="2154" y="2467"/>
                  </a:cubicBezTo>
                  <a:cubicBezTo>
                    <a:pt x="2386" y="2134"/>
                    <a:pt x="2538" y="1822"/>
                    <a:pt x="2604" y="1536"/>
                  </a:cubicBezTo>
                  <a:cubicBezTo>
                    <a:pt x="2606" y="1524"/>
                    <a:pt x="2608" y="1511"/>
                    <a:pt x="2609" y="1500"/>
                  </a:cubicBezTo>
                  <a:lnTo>
                    <a:pt x="2628" y="1356"/>
                  </a:lnTo>
                  <a:cubicBezTo>
                    <a:pt x="2630" y="1342"/>
                    <a:pt x="2631" y="1326"/>
                    <a:pt x="2631" y="1311"/>
                  </a:cubicBezTo>
                  <a:cubicBezTo>
                    <a:pt x="2631" y="637"/>
                    <a:pt x="2120" y="74"/>
                    <a:pt x="1450" y="7"/>
                  </a:cubicBezTo>
                  <a:cubicBezTo>
                    <a:pt x="1407" y="3"/>
                    <a:pt x="1365" y="1"/>
                    <a:pt x="13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23" name="Picture 2" descr="Allianz logo in transparent PNG and vectorized SVG formats">
            <a:extLst>
              <a:ext uri="{FF2B5EF4-FFF2-40B4-BE49-F238E27FC236}">
                <a16:creationId xmlns:a16="http://schemas.microsoft.com/office/drawing/2014/main" xmlns="" id="{3162425B-43A0-122A-4FA3-0A692A8D26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19159" y="370591"/>
            <a:ext cx="466631" cy="466631"/>
          </a:xfrm>
          <a:prstGeom prst="rect">
            <a:avLst/>
          </a:prstGeom>
          <a:noFill/>
          <a:extLst>
            <a:ext uri="{909E8E84-426E-40DD-AFC4-6F175D3DCCD1}">
              <a14:hiddenFill xmlns:a14="http://schemas.microsoft.com/office/drawing/2010/main">
                <a:solidFill>
                  <a:srgbClr val="FFFFFF"/>
                </a:solidFill>
              </a14:hiddenFill>
            </a:ext>
          </a:extLst>
        </p:spPr>
      </p:pic>
      <p:sp>
        <p:nvSpPr>
          <p:cNvPr id="24" name="CasellaDiTesto 23">
            <a:extLst>
              <a:ext uri="{FF2B5EF4-FFF2-40B4-BE49-F238E27FC236}">
                <a16:creationId xmlns:a16="http://schemas.microsoft.com/office/drawing/2014/main" xmlns="" id="{265DE6E3-A560-9A3C-C1B0-F992E377D208}"/>
              </a:ext>
            </a:extLst>
          </p:cNvPr>
          <p:cNvSpPr txBox="1"/>
          <p:nvPr/>
        </p:nvSpPr>
        <p:spPr>
          <a:xfrm>
            <a:off x="108284" y="4800600"/>
            <a:ext cx="2082900" cy="338554"/>
          </a:xfrm>
          <a:prstGeom prst="rect">
            <a:avLst/>
          </a:prstGeom>
          <a:noFill/>
        </p:spPr>
        <p:txBody>
          <a:bodyPr wrap="square" rtlCol="0">
            <a:spAutoFit/>
          </a:bodyPr>
          <a:lstStyle/>
          <a:p>
            <a:r>
              <a:rPr lang="it-IT" sz="1600" dirty="0">
                <a:solidFill>
                  <a:schemeClr val="bg1"/>
                </a:solidFill>
                <a:latin typeface="Staatliches" pitchFamily="2" charset="0"/>
              </a:rPr>
              <a:t>ROBERT ROMAN</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3F3F3">
            <a:alpha val="16860"/>
          </a:srgbClr>
        </a:solidFill>
        <a:effectLst/>
      </p:bgPr>
    </p:bg>
    <p:spTree>
      <p:nvGrpSpPr>
        <p:cNvPr id="1" name="Shape 171"/>
        <p:cNvGrpSpPr/>
        <p:nvPr/>
      </p:nvGrpSpPr>
      <p:grpSpPr>
        <a:xfrm>
          <a:off x="0" y="0"/>
          <a:ext cx="0" cy="0"/>
          <a:chOff x="0" y="0"/>
          <a:chExt cx="0" cy="0"/>
        </a:xfrm>
      </p:grpSpPr>
      <p:sp>
        <p:nvSpPr>
          <p:cNvPr id="172" name="Google Shape;172;p28"/>
          <p:cNvSpPr txBox="1">
            <a:spLocks noGrp="1"/>
          </p:cNvSpPr>
          <p:nvPr>
            <p:ph type="title"/>
          </p:nvPr>
        </p:nvSpPr>
        <p:spPr>
          <a:xfrm>
            <a:off x="1951650" y="317557"/>
            <a:ext cx="5240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METHODS AND ASSUMPTIONS</a:t>
            </a:r>
            <a:endParaRPr dirty="0"/>
          </a:p>
        </p:txBody>
      </p:sp>
      <p:sp>
        <p:nvSpPr>
          <p:cNvPr id="173" name="Google Shape;173;p28"/>
          <p:cNvSpPr txBox="1">
            <a:spLocks noGrp="1"/>
          </p:cNvSpPr>
          <p:nvPr>
            <p:ph type="title" idx="2"/>
          </p:nvPr>
        </p:nvSpPr>
        <p:spPr>
          <a:xfrm>
            <a:off x="691525" y="1440434"/>
            <a:ext cx="1796100" cy="43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ECONOMIC ASSUMPTIONS</a:t>
            </a:r>
            <a:endParaRPr dirty="0"/>
          </a:p>
        </p:txBody>
      </p:sp>
      <p:sp>
        <p:nvSpPr>
          <p:cNvPr id="174" name="Google Shape;174;p28"/>
          <p:cNvSpPr/>
          <p:nvPr/>
        </p:nvSpPr>
        <p:spPr>
          <a:xfrm>
            <a:off x="1049499" y="3561206"/>
            <a:ext cx="1055400" cy="1055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4"/>
              </a:solidFill>
            </a:endParaRPr>
          </a:p>
        </p:txBody>
      </p:sp>
      <p:sp>
        <p:nvSpPr>
          <p:cNvPr id="175" name="Google Shape;175;p28"/>
          <p:cNvSpPr/>
          <p:nvPr/>
        </p:nvSpPr>
        <p:spPr>
          <a:xfrm>
            <a:off x="3039599" y="3561206"/>
            <a:ext cx="1055400" cy="1055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4"/>
              </a:solidFill>
            </a:endParaRPr>
          </a:p>
        </p:txBody>
      </p:sp>
      <p:sp>
        <p:nvSpPr>
          <p:cNvPr id="176" name="Google Shape;176;p28"/>
          <p:cNvSpPr/>
          <p:nvPr/>
        </p:nvSpPr>
        <p:spPr>
          <a:xfrm>
            <a:off x="5029710" y="3561206"/>
            <a:ext cx="1055400" cy="1055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4"/>
              </a:solidFill>
            </a:endParaRPr>
          </a:p>
        </p:txBody>
      </p:sp>
      <p:sp>
        <p:nvSpPr>
          <p:cNvPr id="177" name="Google Shape;177;p28"/>
          <p:cNvSpPr/>
          <p:nvPr/>
        </p:nvSpPr>
        <p:spPr>
          <a:xfrm>
            <a:off x="7014191" y="3561206"/>
            <a:ext cx="1055400" cy="1055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4"/>
              </a:solidFill>
            </a:endParaRPr>
          </a:p>
        </p:txBody>
      </p:sp>
      <p:sp>
        <p:nvSpPr>
          <p:cNvPr id="178" name="Google Shape;178;p28"/>
          <p:cNvSpPr txBox="1">
            <a:spLocks noGrp="1"/>
          </p:cNvSpPr>
          <p:nvPr>
            <p:ph type="subTitle" idx="1"/>
          </p:nvPr>
        </p:nvSpPr>
        <p:spPr>
          <a:xfrm>
            <a:off x="691525" y="1860894"/>
            <a:ext cx="1796100" cy="735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Risk-free discount rates, market-consistent valuation methodology and inflation</a:t>
            </a:r>
            <a:endParaRPr dirty="0"/>
          </a:p>
          <a:p>
            <a:pPr marL="0" lvl="0" indent="0" algn="ctr" rtl="0">
              <a:spcBef>
                <a:spcPts val="0"/>
              </a:spcBef>
              <a:spcAft>
                <a:spcPts val="0"/>
              </a:spcAft>
              <a:buNone/>
            </a:pPr>
            <a:endParaRPr dirty="0"/>
          </a:p>
        </p:txBody>
      </p:sp>
      <p:sp>
        <p:nvSpPr>
          <p:cNvPr id="179" name="Google Shape;179;p28"/>
          <p:cNvSpPr txBox="1">
            <a:spLocks noGrp="1"/>
          </p:cNvSpPr>
          <p:nvPr>
            <p:ph type="title" idx="3"/>
          </p:nvPr>
        </p:nvSpPr>
        <p:spPr>
          <a:xfrm>
            <a:off x="1122087" y="3829519"/>
            <a:ext cx="910200" cy="49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4"/>
                </a:solidFill>
              </a:rPr>
              <a:t>01</a:t>
            </a:r>
            <a:endParaRPr dirty="0">
              <a:solidFill>
                <a:schemeClr val="accent4"/>
              </a:solidFill>
            </a:endParaRPr>
          </a:p>
        </p:txBody>
      </p:sp>
      <p:sp>
        <p:nvSpPr>
          <p:cNvPr id="180" name="Google Shape;180;p28"/>
          <p:cNvSpPr txBox="1">
            <a:spLocks noGrp="1"/>
          </p:cNvSpPr>
          <p:nvPr>
            <p:ph type="title" idx="4"/>
          </p:nvPr>
        </p:nvSpPr>
        <p:spPr>
          <a:xfrm>
            <a:off x="2487625" y="1440434"/>
            <a:ext cx="2180467" cy="43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TRANSITIONAL MEASURES ON TECHNICAL PROVISIONS</a:t>
            </a:r>
            <a:endParaRPr dirty="0"/>
          </a:p>
        </p:txBody>
      </p:sp>
      <p:sp>
        <p:nvSpPr>
          <p:cNvPr id="181" name="Google Shape;181;p28"/>
          <p:cNvSpPr txBox="1">
            <a:spLocks noGrp="1"/>
          </p:cNvSpPr>
          <p:nvPr>
            <p:ph type="subTitle" idx="5"/>
          </p:nvPr>
        </p:nvSpPr>
        <p:spPr>
          <a:xfrm>
            <a:off x="2679810" y="1860894"/>
            <a:ext cx="1796100" cy="735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Difference between the Solvency II technical provisions and the value of the liabilities based on previous regulations</a:t>
            </a:r>
          </a:p>
        </p:txBody>
      </p:sp>
      <p:sp>
        <p:nvSpPr>
          <p:cNvPr id="182" name="Google Shape;182;p28"/>
          <p:cNvSpPr txBox="1">
            <a:spLocks noGrp="1"/>
          </p:cNvSpPr>
          <p:nvPr>
            <p:ph type="title" idx="6"/>
          </p:nvPr>
        </p:nvSpPr>
        <p:spPr>
          <a:xfrm>
            <a:off x="3110234" y="3829519"/>
            <a:ext cx="910200" cy="49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4"/>
                </a:solidFill>
              </a:rPr>
              <a:t>02</a:t>
            </a:r>
            <a:endParaRPr dirty="0">
              <a:solidFill>
                <a:schemeClr val="accent4"/>
              </a:solidFill>
            </a:endParaRPr>
          </a:p>
        </p:txBody>
      </p:sp>
      <p:sp>
        <p:nvSpPr>
          <p:cNvPr id="183" name="Google Shape;183;p28"/>
          <p:cNvSpPr txBox="1">
            <a:spLocks noGrp="1"/>
          </p:cNvSpPr>
          <p:nvPr>
            <p:ph type="title" idx="7"/>
          </p:nvPr>
        </p:nvSpPr>
        <p:spPr>
          <a:xfrm>
            <a:off x="4668094" y="1440434"/>
            <a:ext cx="1796100" cy="43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VOLATILITY ADJUSTEMNT</a:t>
            </a:r>
            <a:endParaRPr dirty="0"/>
          </a:p>
        </p:txBody>
      </p:sp>
      <p:sp>
        <p:nvSpPr>
          <p:cNvPr id="184" name="Google Shape;184;p28"/>
          <p:cNvSpPr txBox="1">
            <a:spLocks noGrp="1"/>
          </p:cNvSpPr>
          <p:nvPr>
            <p:ph type="subTitle" idx="8"/>
          </p:nvPr>
        </p:nvSpPr>
        <p:spPr>
          <a:xfrm>
            <a:off x="4572000" y="1860894"/>
            <a:ext cx="1892192" cy="735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t>For the unintended consequences of short-term volatility of capital requirements</a:t>
            </a:r>
            <a:endParaRPr dirty="0"/>
          </a:p>
          <a:p>
            <a:pPr marL="0" lvl="0" indent="0" algn="ctr" rtl="0">
              <a:spcBef>
                <a:spcPts val="0"/>
              </a:spcBef>
              <a:spcAft>
                <a:spcPts val="0"/>
              </a:spcAft>
              <a:buNone/>
            </a:pPr>
            <a:endParaRPr dirty="0"/>
          </a:p>
        </p:txBody>
      </p:sp>
      <p:sp>
        <p:nvSpPr>
          <p:cNvPr id="185" name="Google Shape;185;p28"/>
          <p:cNvSpPr txBox="1">
            <a:spLocks noGrp="1"/>
          </p:cNvSpPr>
          <p:nvPr>
            <p:ph type="title" idx="9"/>
          </p:nvPr>
        </p:nvSpPr>
        <p:spPr>
          <a:xfrm>
            <a:off x="5098656" y="3829519"/>
            <a:ext cx="910200" cy="49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4"/>
                </a:solidFill>
              </a:rPr>
              <a:t>03</a:t>
            </a:r>
            <a:endParaRPr dirty="0">
              <a:solidFill>
                <a:schemeClr val="accent4"/>
              </a:solidFill>
            </a:endParaRPr>
          </a:p>
        </p:txBody>
      </p:sp>
      <p:sp>
        <p:nvSpPr>
          <p:cNvPr id="186" name="Google Shape;186;p28"/>
          <p:cNvSpPr txBox="1">
            <a:spLocks noGrp="1"/>
          </p:cNvSpPr>
          <p:nvPr>
            <p:ph type="title" idx="13"/>
          </p:nvPr>
        </p:nvSpPr>
        <p:spPr>
          <a:xfrm>
            <a:off x="6656379" y="1434209"/>
            <a:ext cx="1796100" cy="43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NON-ECONOMIC ASSUMPTIONS</a:t>
            </a:r>
            <a:endParaRPr dirty="0"/>
          </a:p>
        </p:txBody>
      </p:sp>
      <p:sp>
        <p:nvSpPr>
          <p:cNvPr id="187" name="Google Shape;187;p28"/>
          <p:cNvSpPr txBox="1">
            <a:spLocks noGrp="1"/>
          </p:cNvSpPr>
          <p:nvPr>
            <p:ph type="subTitle" idx="14"/>
          </p:nvPr>
        </p:nvSpPr>
        <p:spPr>
          <a:xfrm>
            <a:off x="6656379" y="1854669"/>
            <a:ext cx="1796100" cy="735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Such mortality, morbidity, lapse rates and expenses</a:t>
            </a:r>
            <a:endParaRPr dirty="0"/>
          </a:p>
          <a:p>
            <a:pPr marL="0" lvl="0" indent="0" algn="ctr" rtl="0">
              <a:spcBef>
                <a:spcPts val="0"/>
              </a:spcBef>
              <a:spcAft>
                <a:spcPts val="0"/>
              </a:spcAft>
              <a:buNone/>
            </a:pPr>
            <a:endParaRPr dirty="0"/>
          </a:p>
        </p:txBody>
      </p:sp>
      <p:sp>
        <p:nvSpPr>
          <p:cNvPr id="188" name="Google Shape;188;p28"/>
          <p:cNvSpPr txBox="1">
            <a:spLocks noGrp="1"/>
          </p:cNvSpPr>
          <p:nvPr>
            <p:ph type="title" idx="15"/>
          </p:nvPr>
        </p:nvSpPr>
        <p:spPr>
          <a:xfrm>
            <a:off x="7086941" y="3823294"/>
            <a:ext cx="910200" cy="49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4"/>
                </a:solidFill>
              </a:rPr>
              <a:t>04</a:t>
            </a:r>
            <a:endParaRPr dirty="0">
              <a:solidFill>
                <a:schemeClr val="accent4"/>
              </a:solidFill>
            </a:endParaRPr>
          </a:p>
        </p:txBody>
      </p:sp>
      <p:sp>
        <p:nvSpPr>
          <p:cNvPr id="189" name="Google Shape;189;p28"/>
          <p:cNvSpPr/>
          <p:nvPr/>
        </p:nvSpPr>
        <p:spPr>
          <a:xfrm>
            <a:off x="-14372312" y="4964116"/>
            <a:ext cx="1893418" cy="215479"/>
          </a:xfrm>
          <a:custGeom>
            <a:avLst/>
            <a:gdLst/>
            <a:ahLst/>
            <a:cxnLst/>
            <a:rect l="l" t="t" r="r" b="b"/>
            <a:pathLst>
              <a:path w="81851" h="9315" extrusionOk="0">
                <a:moveTo>
                  <a:pt x="1" y="0"/>
                </a:moveTo>
                <a:lnTo>
                  <a:pt x="1" y="7429"/>
                </a:lnTo>
                <a:cubicBezTo>
                  <a:pt x="1" y="7429"/>
                  <a:pt x="1120" y="7584"/>
                  <a:pt x="3115" y="7584"/>
                </a:cubicBezTo>
                <a:cubicBezTo>
                  <a:pt x="6333" y="7584"/>
                  <a:pt x="11827" y="7180"/>
                  <a:pt x="18577" y="5069"/>
                </a:cubicBezTo>
                <a:cubicBezTo>
                  <a:pt x="23856" y="3418"/>
                  <a:pt x="29277" y="2316"/>
                  <a:pt x="34763" y="2316"/>
                </a:cubicBezTo>
                <a:cubicBezTo>
                  <a:pt x="40641" y="2316"/>
                  <a:pt x="46593" y="3581"/>
                  <a:pt x="52525" y="6788"/>
                </a:cubicBezTo>
                <a:cubicBezTo>
                  <a:pt x="55989" y="8661"/>
                  <a:pt x="60036" y="9314"/>
                  <a:pt x="63998" y="9314"/>
                </a:cubicBezTo>
                <a:cubicBezTo>
                  <a:pt x="73152" y="9314"/>
                  <a:pt x="81850" y="5826"/>
                  <a:pt x="81850" y="5826"/>
                </a:cubicBezTo>
                <a:lnTo>
                  <a:pt x="81850" y="0"/>
                </a:lnTo>
                <a:close/>
              </a:path>
            </a:pathLst>
          </a:custGeom>
          <a:solidFill>
            <a:srgbClr val="ECE9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2" name="Picture 2" descr="Allianz logo in transparent PNG and vectorized SVG formats">
            <a:extLst>
              <a:ext uri="{FF2B5EF4-FFF2-40B4-BE49-F238E27FC236}">
                <a16:creationId xmlns:a16="http://schemas.microsoft.com/office/drawing/2014/main" xmlns="" id="{037CC2F8-0253-B350-5C05-8333EDDE82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19163" y="370591"/>
            <a:ext cx="466631" cy="466631"/>
          </a:xfrm>
          <a:prstGeom prst="rect">
            <a:avLst/>
          </a:prstGeom>
          <a:noFill/>
          <a:extLst>
            <a:ext uri="{909E8E84-426E-40DD-AFC4-6F175D3DCCD1}">
              <a14:hiddenFill xmlns:a14="http://schemas.microsoft.com/office/drawing/2010/main">
                <a:solidFill>
                  <a:srgbClr val="FFFFFF"/>
                </a:solidFill>
              </a14:hiddenFill>
            </a:ext>
          </a:extLst>
        </p:spPr>
      </p:pic>
      <p:sp>
        <p:nvSpPr>
          <p:cNvPr id="4" name="CasellaDiTesto 3">
            <a:extLst>
              <a:ext uri="{FF2B5EF4-FFF2-40B4-BE49-F238E27FC236}">
                <a16:creationId xmlns:a16="http://schemas.microsoft.com/office/drawing/2014/main" xmlns="" id="{B144ED18-A9B4-9245-73FE-516DADC8143F}"/>
              </a:ext>
            </a:extLst>
          </p:cNvPr>
          <p:cNvSpPr txBox="1"/>
          <p:nvPr/>
        </p:nvSpPr>
        <p:spPr>
          <a:xfrm>
            <a:off x="108284" y="4800600"/>
            <a:ext cx="2082900" cy="338554"/>
          </a:xfrm>
          <a:prstGeom prst="rect">
            <a:avLst/>
          </a:prstGeom>
          <a:noFill/>
        </p:spPr>
        <p:txBody>
          <a:bodyPr wrap="square" rtlCol="0">
            <a:spAutoFit/>
          </a:bodyPr>
          <a:lstStyle/>
          <a:p>
            <a:r>
              <a:rPr lang="it-IT" sz="1600" dirty="0">
                <a:solidFill>
                  <a:schemeClr val="bg1"/>
                </a:solidFill>
                <a:latin typeface="Staatliches" pitchFamily="2" charset="0"/>
              </a:rPr>
              <a:t>ROBERT ROMAN</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33"/>
          <p:cNvSpPr txBox="1">
            <a:spLocks noGrp="1"/>
          </p:cNvSpPr>
          <p:nvPr>
            <p:ph type="title"/>
          </p:nvPr>
        </p:nvSpPr>
        <p:spPr>
          <a:xfrm>
            <a:off x="112011" y="23166"/>
            <a:ext cx="8568525"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t-IT" dirty="0">
                <a:solidFill>
                  <a:schemeClr val="bg1"/>
                </a:solidFill>
              </a:rPr>
              <a:t>D</a:t>
            </a:r>
            <a:r>
              <a:rPr lang="en" dirty="0">
                <a:solidFill>
                  <a:schemeClr val="bg1"/>
                </a:solidFill>
              </a:rPr>
              <a:t>ifferences between the standard and any internall model </a:t>
            </a:r>
            <a:endParaRPr dirty="0">
              <a:solidFill>
                <a:schemeClr val="bg1"/>
              </a:solidFill>
            </a:endParaRPr>
          </a:p>
        </p:txBody>
      </p:sp>
      <p:graphicFrame>
        <p:nvGraphicFramePr>
          <p:cNvPr id="2" name="Table 2">
            <a:extLst>
              <a:ext uri="{FF2B5EF4-FFF2-40B4-BE49-F238E27FC236}">
                <a16:creationId xmlns:a16="http://schemas.microsoft.com/office/drawing/2014/main" xmlns="" id="{40FF1EE6-4F59-437F-BA09-903AF4D45886}"/>
              </a:ext>
            </a:extLst>
          </p:cNvPr>
          <p:cNvGraphicFramePr>
            <a:graphicFrameLocks noGrp="1"/>
          </p:cNvGraphicFramePr>
          <p:nvPr>
            <p:extLst>
              <p:ext uri="{D42A27DB-BD31-4B8C-83A1-F6EECF244321}">
                <p14:modId xmlns:p14="http://schemas.microsoft.com/office/powerpoint/2010/main" val="1078654530"/>
              </p:ext>
            </p:extLst>
          </p:nvPr>
        </p:nvGraphicFramePr>
        <p:xfrm>
          <a:off x="283848" y="520161"/>
          <a:ext cx="8281509" cy="4397041"/>
        </p:xfrm>
        <a:graphic>
          <a:graphicData uri="http://schemas.openxmlformats.org/drawingml/2006/table">
            <a:tbl>
              <a:tblPr firstRow="1" bandRow="1">
                <a:tableStyleId>{3684EA74-6D76-467B-9FDE-CB657C94B60A}</a:tableStyleId>
              </a:tblPr>
              <a:tblGrid>
                <a:gridCol w="2760503">
                  <a:extLst>
                    <a:ext uri="{9D8B030D-6E8A-4147-A177-3AD203B41FA5}">
                      <a16:colId xmlns:a16="http://schemas.microsoft.com/office/drawing/2014/main" xmlns="" val="434307766"/>
                    </a:ext>
                  </a:extLst>
                </a:gridCol>
                <a:gridCol w="2899249">
                  <a:extLst>
                    <a:ext uri="{9D8B030D-6E8A-4147-A177-3AD203B41FA5}">
                      <a16:colId xmlns:a16="http://schemas.microsoft.com/office/drawing/2014/main" xmlns="" val="2929027958"/>
                    </a:ext>
                  </a:extLst>
                </a:gridCol>
                <a:gridCol w="2621757">
                  <a:extLst>
                    <a:ext uri="{9D8B030D-6E8A-4147-A177-3AD203B41FA5}">
                      <a16:colId xmlns:a16="http://schemas.microsoft.com/office/drawing/2014/main" xmlns="" val="79775862"/>
                    </a:ext>
                  </a:extLst>
                </a:gridCol>
              </a:tblGrid>
              <a:tr h="431380">
                <a:tc>
                  <a:txBody>
                    <a:bodyPr/>
                    <a:lstStyle/>
                    <a:p>
                      <a:endParaRPr lang="en-US" dirty="0">
                        <a:solidFill>
                          <a:srgbClr val="FFC000"/>
                        </a:solidFill>
                      </a:endParaRPr>
                    </a:p>
                  </a:txBody>
                  <a:tcPr>
                    <a:solidFill>
                      <a:schemeClr val="accent2"/>
                    </a:solidFill>
                  </a:tcPr>
                </a:tc>
                <a:tc>
                  <a:txBody>
                    <a:bodyPr/>
                    <a:lstStyle/>
                    <a:p>
                      <a:pPr marL="0" lvl="0" indent="0" algn="ctr" rtl="0">
                        <a:spcBef>
                          <a:spcPts val="0"/>
                        </a:spcBef>
                        <a:spcAft>
                          <a:spcPts val="0"/>
                        </a:spcAft>
                        <a:buNone/>
                      </a:pPr>
                      <a:r>
                        <a:rPr lang="en-US" sz="1400" dirty="0">
                          <a:solidFill>
                            <a:schemeClr val="accent4"/>
                          </a:solidFill>
                          <a:latin typeface="Staatliches"/>
                          <a:ea typeface="Staatliches"/>
                          <a:cs typeface="Staatliches"/>
                          <a:sym typeface="Staatliches"/>
                        </a:rPr>
                        <a:t> </a:t>
                      </a:r>
                    </a:p>
                  </a:txBody>
                  <a:tcPr>
                    <a:solidFill>
                      <a:schemeClr val="accent2"/>
                    </a:solidFill>
                  </a:tcPr>
                </a:tc>
                <a:tc>
                  <a:txBody>
                    <a:bodyPr/>
                    <a:lstStyle/>
                    <a:p>
                      <a:endParaRPr lang="en-US" dirty="0"/>
                    </a:p>
                  </a:txBody>
                  <a:tcPr>
                    <a:solidFill>
                      <a:schemeClr val="accent2"/>
                    </a:solidFill>
                  </a:tcPr>
                </a:tc>
                <a:extLst>
                  <a:ext uri="{0D108BD9-81ED-4DB2-BD59-A6C34878D82A}">
                    <a16:rowId xmlns:a16="http://schemas.microsoft.com/office/drawing/2014/main" xmlns="" val="3418145308"/>
                  </a:ext>
                </a:extLst>
              </a:tr>
              <a:tr h="902765">
                <a:tc>
                  <a:txBody>
                    <a:bodyPr/>
                    <a:lstStyle/>
                    <a:p>
                      <a:endParaRPr lang="en-US" dirty="0">
                        <a:solidFill>
                          <a:srgbClr val="FFC000"/>
                        </a:solidFill>
                      </a:endParaRPr>
                    </a:p>
                  </a:txBody>
                  <a:tcPr>
                    <a:solidFill>
                      <a:schemeClr val="accent2"/>
                    </a:solidFill>
                  </a:tcPr>
                </a:tc>
                <a:tc>
                  <a:txBody>
                    <a:bodyPr/>
                    <a:lstStyle/>
                    <a:p>
                      <a:pPr algn="ctr"/>
                      <a:r>
                        <a:rPr lang="en-US" sz="1400" b="0" i="0" u="none" strike="noStrike" cap="none" dirty="0">
                          <a:solidFill>
                            <a:schemeClr val="bg1"/>
                          </a:solidFill>
                          <a:effectLst/>
                          <a:latin typeface="Staatliches" panose="020B0604020202020204" charset="0"/>
                          <a:ea typeface="Arial"/>
                          <a:cs typeface="Arial"/>
                          <a:sym typeface="Arial"/>
                        </a:rPr>
                        <a:t>we reflect the impact of the dynamic movement of the VA based on the credit spread movements of</a:t>
                      </a:r>
                      <a:r>
                        <a:rPr lang="en-US" sz="1400" b="0" i="0" u="none" strike="noStrike" cap="none" baseline="0" dirty="0">
                          <a:solidFill>
                            <a:schemeClr val="bg1"/>
                          </a:solidFill>
                          <a:effectLst/>
                          <a:latin typeface="Staatliches" panose="020B0604020202020204" charset="0"/>
                          <a:ea typeface="Arial"/>
                          <a:cs typeface="Arial"/>
                          <a:sym typeface="Arial"/>
                        </a:rPr>
                        <a:t> their own portfolio</a:t>
                      </a:r>
                      <a:endParaRPr lang="en-US" sz="1400" dirty="0">
                        <a:solidFill>
                          <a:schemeClr val="bg1"/>
                        </a:solidFill>
                        <a:latin typeface="Staatliches" panose="020B0604020202020204" charset="0"/>
                      </a:endParaRPr>
                    </a:p>
                  </a:txBody>
                  <a:tcPr/>
                </a:tc>
                <a:tc>
                  <a:txBody>
                    <a:bodyPr/>
                    <a:lstStyle/>
                    <a:p>
                      <a:pPr algn="ctr"/>
                      <a:r>
                        <a:rPr lang="en-US" dirty="0">
                          <a:solidFill>
                            <a:schemeClr val="bg1"/>
                          </a:solidFill>
                          <a:latin typeface="Staatliches" panose="020B0604020202020204" charset="0"/>
                        </a:rPr>
                        <a:t>Doesn’t contain a dynamic component</a:t>
                      </a:r>
                      <a:r>
                        <a:rPr lang="en-US" baseline="0" dirty="0">
                          <a:solidFill>
                            <a:schemeClr val="bg1"/>
                          </a:solidFill>
                          <a:latin typeface="Staatliches" panose="020B0604020202020204" charset="0"/>
                        </a:rPr>
                        <a:t> to cover the impact of the VA applied on top of the risk-free interest rate curve</a:t>
                      </a:r>
                      <a:endParaRPr lang="en-US" dirty="0">
                        <a:solidFill>
                          <a:schemeClr val="bg1"/>
                        </a:solidFill>
                        <a:latin typeface="Staatliches" panose="020B0604020202020204" charset="0"/>
                      </a:endParaRPr>
                    </a:p>
                  </a:txBody>
                  <a:tcPr/>
                </a:tc>
                <a:extLst>
                  <a:ext uri="{0D108BD9-81ED-4DB2-BD59-A6C34878D82A}">
                    <a16:rowId xmlns:a16="http://schemas.microsoft.com/office/drawing/2014/main" xmlns="" val="2377098720"/>
                  </a:ext>
                </a:extLst>
              </a:tr>
              <a:tr h="1227874">
                <a:tc>
                  <a:txBody>
                    <a:bodyPr/>
                    <a:lstStyle/>
                    <a:p>
                      <a:endParaRPr lang="en-US" dirty="0">
                        <a:solidFill>
                          <a:srgbClr val="FFC000"/>
                        </a:solidFill>
                      </a:endParaRPr>
                    </a:p>
                  </a:txBody>
                  <a:tcPr>
                    <a:solidFill>
                      <a:schemeClr val="accent2"/>
                    </a:solidFill>
                  </a:tcPr>
                </a:tc>
                <a:tc>
                  <a:txBody>
                    <a:bodyPr/>
                    <a:lstStyle/>
                    <a:p>
                      <a:pPr algn="ctr"/>
                      <a:r>
                        <a:rPr lang="en-US" sz="1400" b="0" i="0" u="none" strike="noStrike" cap="none" dirty="0">
                          <a:solidFill>
                            <a:schemeClr val="bg1"/>
                          </a:solidFill>
                          <a:effectLst/>
                          <a:latin typeface="Staatliches" panose="020B0604020202020204" charset="0"/>
                          <a:ea typeface="Arial"/>
                          <a:cs typeface="Arial"/>
                          <a:sym typeface="Arial"/>
                        </a:rPr>
                        <a:t>use an industry-standard approach based on Gaussian copulas. A correlation matrix defines the interdependencies between the risks modeled by the copula. </a:t>
                      </a:r>
                      <a:endParaRPr lang="en-US" sz="1400" dirty="0">
                        <a:solidFill>
                          <a:schemeClr val="bg1"/>
                        </a:solidFill>
                        <a:latin typeface="Staatliches" panose="020B0604020202020204" charset="0"/>
                      </a:endParaRPr>
                    </a:p>
                  </a:txBody>
                  <a:tcPr/>
                </a:tc>
                <a:tc>
                  <a:txBody>
                    <a:bodyPr/>
                    <a:lstStyle/>
                    <a:p>
                      <a:endParaRPr lang="en-US" dirty="0"/>
                    </a:p>
                  </a:txBody>
                  <a:tcPr/>
                </a:tc>
                <a:extLst>
                  <a:ext uri="{0D108BD9-81ED-4DB2-BD59-A6C34878D82A}">
                    <a16:rowId xmlns:a16="http://schemas.microsoft.com/office/drawing/2014/main" xmlns="" val="2717221496"/>
                  </a:ext>
                </a:extLst>
              </a:tr>
              <a:tr h="791221">
                <a:tc>
                  <a:txBody>
                    <a:bodyPr/>
                    <a:lstStyle/>
                    <a:p>
                      <a:endParaRPr lang="en-US" dirty="0">
                        <a:solidFill>
                          <a:srgbClr val="FFC000"/>
                        </a:solidFill>
                      </a:endParaRPr>
                    </a:p>
                  </a:txBody>
                  <a:tcPr>
                    <a:solidFill>
                      <a:schemeClr val="accent2"/>
                    </a:solidFill>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xmlns="" val="3366887988"/>
                  </a:ext>
                </a:extLst>
              </a:tr>
              <a:tr h="1001686">
                <a:tc>
                  <a:txBody>
                    <a:bodyPr/>
                    <a:lstStyle/>
                    <a:p>
                      <a:endParaRPr lang="en-US" dirty="0">
                        <a:solidFill>
                          <a:srgbClr val="FFC000"/>
                        </a:solidFill>
                      </a:endParaRPr>
                    </a:p>
                  </a:txBody>
                  <a:tcPr>
                    <a:solidFill>
                      <a:schemeClr val="accent2"/>
                    </a:solidFill>
                  </a:tcPr>
                </a:tc>
                <a:tc>
                  <a:txBody>
                    <a:bodyPr/>
                    <a:lstStyle/>
                    <a:p>
                      <a:pPr algn="ctr"/>
                      <a:r>
                        <a:rPr lang="en-US" sz="1400" b="0" i="0" u="none" strike="noStrike" cap="none" dirty="0">
                          <a:solidFill>
                            <a:srgbClr val="000000"/>
                          </a:solidFill>
                          <a:effectLst/>
                          <a:latin typeface="Staatliches" panose="020B0604020202020204" charset="0"/>
                          <a:ea typeface="Arial"/>
                          <a:cs typeface="Arial"/>
                          <a:sym typeface="Arial"/>
                        </a:rPr>
                        <a:t> </a:t>
                      </a:r>
                      <a:r>
                        <a:rPr lang="en-US" sz="1400" b="0" i="0" u="none" strike="noStrike" cap="none" dirty="0">
                          <a:solidFill>
                            <a:schemeClr val="bg1"/>
                          </a:solidFill>
                          <a:effectLst/>
                          <a:latin typeface="Staatliches" panose="020B0604020202020204" charset="0"/>
                          <a:ea typeface="Arial"/>
                          <a:cs typeface="Arial"/>
                          <a:sym typeface="Arial"/>
                        </a:rPr>
                        <a:t>covers both longevity risks for pension obligations for employees and a new-business shock for the expense risk</a:t>
                      </a:r>
                      <a:endParaRPr lang="en-US" dirty="0">
                        <a:solidFill>
                          <a:schemeClr val="bg1"/>
                        </a:solidFill>
                        <a:latin typeface="Staatliches" panose="020B0604020202020204" charset="0"/>
                      </a:endParaRPr>
                    </a:p>
                  </a:txBody>
                  <a:tcP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bg1"/>
                          </a:solidFill>
                          <a:effectLst/>
                          <a:latin typeface="Staatliches" panose="020B0604020202020204" charset="0"/>
                          <a:ea typeface="Arial"/>
                          <a:cs typeface="Arial"/>
                          <a:sym typeface="Arial"/>
                        </a:rPr>
                        <a:t>neither of these risks are accounted for in the standard formula.</a:t>
                      </a:r>
                    </a:p>
                    <a:p>
                      <a:endParaRPr lang="en-US" dirty="0"/>
                    </a:p>
                  </a:txBody>
                  <a:tcPr/>
                </a:tc>
                <a:extLst>
                  <a:ext uri="{0D108BD9-81ED-4DB2-BD59-A6C34878D82A}">
                    <a16:rowId xmlns:a16="http://schemas.microsoft.com/office/drawing/2014/main" xmlns="" val="4086913612"/>
                  </a:ext>
                </a:extLst>
              </a:tr>
            </a:tbl>
          </a:graphicData>
        </a:graphic>
      </p:graphicFrame>
      <p:sp>
        <p:nvSpPr>
          <p:cNvPr id="27" name="Google Shape;341;p33">
            <a:extLst>
              <a:ext uri="{FF2B5EF4-FFF2-40B4-BE49-F238E27FC236}">
                <a16:creationId xmlns:a16="http://schemas.microsoft.com/office/drawing/2014/main" xmlns="" id="{35AAED3E-F524-448E-9ABA-15CEB96A5520}"/>
              </a:ext>
            </a:extLst>
          </p:cNvPr>
          <p:cNvSpPr txBox="1">
            <a:spLocks/>
          </p:cNvSpPr>
          <p:nvPr/>
        </p:nvSpPr>
        <p:spPr>
          <a:xfrm>
            <a:off x="1844493" y="432264"/>
            <a:ext cx="52407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2800"/>
              <a:buFont typeface="Staatliches"/>
              <a:buNone/>
              <a:defRPr sz="2800" b="0" i="0" u="none" strike="noStrike" cap="none">
                <a:solidFill>
                  <a:schemeClr val="accent5"/>
                </a:solidFill>
                <a:latin typeface="Staatliches"/>
                <a:ea typeface="Staatliches"/>
                <a:cs typeface="Staatliches"/>
                <a:sym typeface="Staatliches"/>
              </a:defRPr>
            </a:lvl1pPr>
            <a:lvl2pPr marR="0" lvl="1" algn="l" rtl="0">
              <a:lnSpc>
                <a:spcPct val="100000"/>
              </a:lnSpc>
              <a:spcBef>
                <a:spcPts val="0"/>
              </a:spcBef>
              <a:spcAft>
                <a:spcPts val="0"/>
              </a:spcAft>
              <a:buClr>
                <a:schemeClr val="accent5"/>
              </a:buClr>
              <a:buSzPts val="2800"/>
              <a:buFont typeface="Staatliches"/>
              <a:buNone/>
              <a:defRPr sz="2800" b="0" i="0" u="none" strike="noStrike" cap="none">
                <a:solidFill>
                  <a:schemeClr val="accent5"/>
                </a:solidFill>
                <a:latin typeface="Staatliches"/>
                <a:ea typeface="Staatliches"/>
                <a:cs typeface="Staatliches"/>
                <a:sym typeface="Staatliches"/>
              </a:defRPr>
            </a:lvl2pPr>
            <a:lvl3pPr marR="0" lvl="2" algn="l" rtl="0">
              <a:lnSpc>
                <a:spcPct val="100000"/>
              </a:lnSpc>
              <a:spcBef>
                <a:spcPts val="0"/>
              </a:spcBef>
              <a:spcAft>
                <a:spcPts val="0"/>
              </a:spcAft>
              <a:buClr>
                <a:schemeClr val="accent5"/>
              </a:buClr>
              <a:buSzPts val="2800"/>
              <a:buFont typeface="Staatliches"/>
              <a:buNone/>
              <a:defRPr sz="2800" b="0" i="0" u="none" strike="noStrike" cap="none">
                <a:solidFill>
                  <a:schemeClr val="accent5"/>
                </a:solidFill>
                <a:latin typeface="Staatliches"/>
                <a:ea typeface="Staatliches"/>
                <a:cs typeface="Staatliches"/>
                <a:sym typeface="Staatliches"/>
              </a:defRPr>
            </a:lvl3pPr>
            <a:lvl4pPr marR="0" lvl="3" algn="l" rtl="0">
              <a:lnSpc>
                <a:spcPct val="100000"/>
              </a:lnSpc>
              <a:spcBef>
                <a:spcPts val="0"/>
              </a:spcBef>
              <a:spcAft>
                <a:spcPts val="0"/>
              </a:spcAft>
              <a:buClr>
                <a:schemeClr val="accent5"/>
              </a:buClr>
              <a:buSzPts val="2800"/>
              <a:buFont typeface="Staatliches"/>
              <a:buNone/>
              <a:defRPr sz="2800" b="0" i="0" u="none" strike="noStrike" cap="none">
                <a:solidFill>
                  <a:schemeClr val="accent5"/>
                </a:solidFill>
                <a:latin typeface="Staatliches"/>
                <a:ea typeface="Staatliches"/>
                <a:cs typeface="Staatliches"/>
                <a:sym typeface="Staatliches"/>
              </a:defRPr>
            </a:lvl4pPr>
            <a:lvl5pPr marR="0" lvl="4" algn="l" rtl="0">
              <a:lnSpc>
                <a:spcPct val="100000"/>
              </a:lnSpc>
              <a:spcBef>
                <a:spcPts val="0"/>
              </a:spcBef>
              <a:spcAft>
                <a:spcPts val="0"/>
              </a:spcAft>
              <a:buClr>
                <a:schemeClr val="accent5"/>
              </a:buClr>
              <a:buSzPts val="2800"/>
              <a:buFont typeface="Staatliches"/>
              <a:buNone/>
              <a:defRPr sz="2800" b="0" i="0" u="none" strike="noStrike" cap="none">
                <a:solidFill>
                  <a:schemeClr val="accent5"/>
                </a:solidFill>
                <a:latin typeface="Staatliches"/>
                <a:ea typeface="Staatliches"/>
                <a:cs typeface="Staatliches"/>
                <a:sym typeface="Staatliches"/>
              </a:defRPr>
            </a:lvl5pPr>
            <a:lvl6pPr marR="0" lvl="5" algn="l" rtl="0">
              <a:lnSpc>
                <a:spcPct val="100000"/>
              </a:lnSpc>
              <a:spcBef>
                <a:spcPts val="0"/>
              </a:spcBef>
              <a:spcAft>
                <a:spcPts val="0"/>
              </a:spcAft>
              <a:buClr>
                <a:schemeClr val="accent5"/>
              </a:buClr>
              <a:buSzPts val="2800"/>
              <a:buFont typeface="Staatliches"/>
              <a:buNone/>
              <a:defRPr sz="2800" b="0" i="0" u="none" strike="noStrike" cap="none">
                <a:solidFill>
                  <a:schemeClr val="accent5"/>
                </a:solidFill>
                <a:latin typeface="Staatliches"/>
                <a:ea typeface="Staatliches"/>
                <a:cs typeface="Staatliches"/>
                <a:sym typeface="Staatliches"/>
              </a:defRPr>
            </a:lvl6pPr>
            <a:lvl7pPr marR="0" lvl="6" algn="l" rtl="0">
              <a:lnSpc>
                <a:spcPct val="100000"/>
              </a:lnSpc>
              <a:spcBef>
                <a:spcPts val="0"/>
              </a:spcBef>
              <a:spcAft>
                <a:spcPts val="0"/>
              </a:spcAft>
              <a:buClr>
                <a:schemeClr val="accent5"/>
              </a:buClr>
              <a:buSzPts val="2800"/>
              <a:buFont typeface="Staatliches"/>
              <a:buNone/>
              <a:defRPr sz="2800" b="0" i="0" u="none" strike="noStrike" cap="none">
                <a:solidFill>
                  <a:schemeClr val="accent5"/>
                </a:solidFill>
                <a:latin typeface="Staatliches"/>
                <a:ea typeface="Staatliches"/>
                <a:cs typeface="Staatliches"/>
                <a:sym typeface="Staatliches"/>
              </a:defRPr>
            </a:lvl7pPr>
            <a:lvl8pPr marR="0" lvl="7" algn="l" rtl="0">
              <a:lnSpc>
                <a:spcPct val="100000"/>
              </a:lnSpc>
              <a:spcBef>
                <a:spcPts val="0"/>
              </a:spcBef>
              <a:spcAft>
                <a:spcPts val="0"/>
              </a:spcAft>
              <a:buClr>
                <a:schemeClr val="accent5"/>
              </a:buClr>
              <a:buSzPts val="2800"/>
              <a:buFont typeface="Staatliches"/>
              <a:buNone/>
              <a:defRPr sz="2800" b="0" i="0" u="none" strike="noStrike" cap="none">
                <a:solidFill>
                  <a:schemeClr val="accent5"/>
                </a:solidFill>
                <a:latin typeface="Staatliches"/>
                <a:ea typeface="Staatliches"/>
                <a:cs typeface="Staatliches"/>
                <a:sym typeface="Staatliches"/>
              </a:defRPr>
            </a:lvl8pPr>
            <a:lvl9pPr marR="0" lvl="8" algn="l" rtl="0">
              <a:lnSpc>
                <a:spcPct val="100000"/>
              </a:lnSpc>
              <a:spcBef>
                <a:spcPts val="0"/>
              </a:spcBef>
              <a:spcAft>
                <a:spcPts val="0"/>
              </a:spcAft>
              <a:buClr>
                <a:schemeClr val="accent5"/>
              </a:buClr>
              <a:buSzPts val="2800"/>
              <a:buFont typeface="Staatliches"/>
              <a:buNone/>
              <a:defRPr sz="2800" b="0" i="0" u="none" strike="noStrike" cap="none">
                <a:solidFill>
                  <a:schemeClr val="accent5"/>
                </a:solidFill>
                <a:latin typeface="Staatliches"/>
                <a:ea typeface="Staatliches"/>
                <a:cs typeface="Staatliches"/>
                <a:sym typeface="Staatliches"/>
              </a:defRPr>
            </a:lvl9pPr>
          </a:lstStyle>
          <a:p>
            <a:r>
              <a:rPr lang="en-US" dirty="0"/>
              <a:t>Internal models</a:t>
            </a:r>
          </a:p>
        </p:txBody>
      </p:sp>
      <p:sp>
        <p:nvSpPr>
          <p:cNvPr id="28" name="Google Shape;341;p33">
            <a:extLst>
              <a:ext uri="{FF2B5EF4-FFF2-40B4-BE49-F238E27FC236}">
                <a16:creationId xmlns:a16="http://schemas.microsoft.com/office/drawing/2014/main" xmlns="" id="{4AD721F9-4CA2-4231-A244-1B1757885655}"/>
              </a:ext>
            </a:extLst>
          </p:cNvPr>
          <p:cNvSpPr txBox="1">
            <a:spLocks/>
          </p:cNvSpPr>
          <p:nvPr/>
        </p:nvSpPr>
        <p:spPr>
          <a:xfrm>
            <a:off x="4572000" y="444463"/>
            <a:ext cx="52407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2800"/>
              <a:buFont typeface="Staatliches"/>
              <a:buNone/>
              <a:defRPr sz="2800" b="0" i="0" u="none" strike="noStrike" cap="none">
                <a:solidFill>
                  <a:schemeClr val="accent5"/>
                </a:solidFill>
                <a:latin typeface="Staatliches"/>
                <a:ea typeface="Staatliches"/>
                <a:cs typeface="Staatliches"/>
                <a:sym typeface="Staatliches"/>
              </a:defRPr>
            </a:lvl1pPr>
            <a:lvl2pPr marR="0" lvl="1" algn="l" rtl="0">
              <a:lnSpc>
                <a:spcPct val="100000"/>
              </a:lnSpc>
              <a:spcBef>
                <a:spcPts val="0"/>
              </a:spcBef>
              <a:spcAft>
                <a:spcPts val="0"/>
              </a:spcAft>
              <a:buClr>
                <a:schemeClr val="accent5"/>
              </a:buClr>
              <a:buSzPts val="2800"/>
              <a:buFont typeface="Staatliches"/>
              <a:buNone/>
              <a:defRPr sz="2800" b="0" i="0" u="none" strike="noStrike" cap="none">
                <a:solidFill>
                  <a:schemeClr val="accent5"/>
                </a:solidFill>
                <a:latin typeface="Staatliches"/>
                <a:ea typeface="Staatliches"/>
                <a:cs typeface="Staatliches"/>
                <a:sym typeface="Staatliches"/>
              </a:defRPr>
            </a:lvl2pPr>
            <a:lvl3pPr marR="0" lvl="2" algn="l" rtl="0">
              <a:lnSpc>
                <a:spcPct val="100000"/>
              </a:lnSpc>
              <a:spcBef>
                <a:spcPts val="0"/>
              </a:spcBef>
              <a:spcAft>
                <a:spcPts val="0"/>
              </a:spcAft>
              <a:buClr>
                <a:schemeClr val="accent5"/>
              </a:buClr>
              <a:buSzPts val="2800"/>
              <a:buFont typeface="Staatliches"/>
              <a:buNone/>
              <a:defRPr sz="2800" b="0" i="0" u="none" strike="noStrike" cap="none">
                <a:solidFill>
                  <a:schemeClr val="accent5"/>
                </a:solidFill>
                <a:latin typeface="Staatliches"/>
                <a:ea typeface="Staatliches"/>
                <a:cs typeface="Staatliches"/>
                <a:sym typeface="Staatliches"/>
              </a:defRPr>
            </a:lvl3pPr>
            <a:lvl4pPr marR="0" lvl="3" algn="l" rtl="0">
              <a:lnSpc>
                <a:spcPct val="100000"/>
              </a:lnSpc>
              <a:spcBef>
                <a:spcPts val="0"/>
              </a:spcBef>
              <a:spcAft>
                <a:spcPts val="0"/>
              </a:spcAft>
              <a:buClr>
                <a:schemeClr val="accent5"/>
              </a:buClr>
              <a:buSzPts val="2800"/>
              <a:buFont typeface="Staatliches"/>
              <a:buNone/>
              <a:defRPr sz="2800" b="0" i="0" u="none" strike="noStrike" cap="none">
                <a:solidFill>
                  <a:schemeClr val="accent5"/>
                </a:solidFill>
                <a:latin typeface="Staatliches"/>
                <a:ea typeface="Staatliches"/>
                <a:cs typeface="Staatliches"/>
                <a:sym typeface="Staatliches"/>
              </a:defRPr>
            </a:lvl4pPr>
            <a:lvl5pPr marR="0" lvl="4" algn="l" rtl="0">
              <a:lnSpc>
                <a:spcPct val="100000"/>
              </a:lnSpc>
              <a:spcBef>
                <a:spcPts val="0"/>
              </a:spcBef>
              <a:spcAft>
                <a:spcPts val="0"/>
              </a:spcAft>
              <a:buClr>
                <a:schemeClr val="accent5"/>
              </a:buClr>
              <a:buSzPts val="2800"/>
              <a:buFont typeface="Staatliches"/>
              <a:buNone/>
              <a:defRPr sz="2800" b="0" i="0" u="none" strike="noStrike" cap="none">
                <a:solidFill>
                  <a:schemeClr val="accent5"/>
                </a:solidFill>
                <a:latin typeface="Staatliches"/>
                <a:ea typeface="Staatliches"/>
                <a:cs typeface="Staatliches"/>
                <a:sym typeface="Staatliches"/>
              </a:defRPr>
            </a:lvl5pPr>
            <a:lvl6pPr marR="0" lvl="5" algn="l" rtl="0">
              <a:lnSpc>
                <a:spcPct val="100000"/>
              </a:lnSpc>
              <a:spcBef>
                <a:spcPts val="0"/>
              </a:spcBef>
              <a:spcAft>
                <a:spcPts val="0"/>
              </a:spcAft>
              <a:buClr>
                <a:schemeClr val="accent5"/>
              </a:buClr>
              <a:buSzPts val="2800"/>
              <a:buFont typeface="Staatliches"/>
              <a:buNone/>
              <a:defRPr sz="2800" b="0" i="0" u="none" strike="noStrike" cap="none">
                <a:solidFill>
                  <a:schemeClr val="accent5"/>
                </a:solidFill>
                <a:latin typeface="Staatliches"/>
                <a:ea typeface="Staatliches"/>
                <a:cs typeface="Staatliches"/>
                <a:sym typeface="Staatliches"/>
              </a:defRPr>
            </a:lvl6pPr>
            <a:lvl7pPr marR="0" lvl="6" algn="l" rtl="0">
              <a:lnSpc>
                <a:spcPct val="100000"/>
              </a:lnSpc>
              <a:spcBef>
                <a:spcPts val="0"/>
              </a:spcBef>
              <a:spcAft>
                <a:spcPts val="0"/>
              </a:spcAft>
              <a:buClr>
                <a:schemeClr val="accent5"/>
              </a:buClr>
              <a:buSzPts val="2800"/>
              <a:buFont typeface="Staatliches"/>
              <a:buNone/>
              <a:defRPr sz="2800" b="0" i="0" u="none" strike="noStrike" cap="none">
                <a:solidFill>
                  <a:schemeClr val="accent5"/>
                </a:solidFill>
                <a:latin typeface="Staatliches"/>
                <a:ea typeface="Staatliches"/>
                <a:cs typeface="Staatliches"/>
                <a:sym typeface="Staatliches"/>
              </a:defRPr>
            </a:lvl7pPr>
            <a:lvl8pPr marR="0" lvl="7" algn="l" rtl="0">
              <a:lnSpc>
                <a:spcPct val="100000"/>
              </a:lnSpc>
              <a:spcBef>
                <a:spcPts val="0"/>
              </a:spcBef>
              <a:spcAft>
                <a:spcPts val="0"/>
              </a:spcAft>
              <a:buClr>
                <a:schemeClr val="accent5"/>
              </a:buClr>
              <a:buSzPts val="2800"/>
              <a:buFont typeface="Staatliches"/>
              <a:buNone/>
              <a:defRPr sz="2800" b="0" i="0" u="none" strike="noStrike" cap="none">
                <a:solidFill>
                  <a:schemeClr val="accent5"/>
                </a:solidFill>
                <a:latin typeface="Staatliches"/>
                <a:ea typeface="Staatliches"/>
                <a:cs typeface="Staatliches"/>
                <a:sym typeface="Staatliches"/>
              </a:defRPr>
            </a:lvl8pPr>
            <a:lvl9pPr marR="0" lvl="8" algn="l" rtl="0">
              <a:lnSpc>
                <a:spcPct val="100000"/>
              </a:lnSpc>
              <a:spcBef>
                <a:spcPts val="0"/>
              </a:spcBef>
              <a:spcAft>
                <a:spcPts val="0"/>
              </a:spcAft>
              <a:buClr>
                <a:schemeClr val="accent5"/>
              </a:buClr>
              <a:buSzPts val="2800"/>
              <a:buFont typeface="Staatliches"/>
              <a:buNone/>
              <a:defRPr sz="2800" b="0" i="0" u="none" strike="noStrike" cap="none">
                <a:solidFill>
                  <a:schemeClr val="accent5"/>
                </a:solidFill>
                <a:latin typeface="Staatliches"/>
                <a:ea typeface="Staatliches"/>
                <a:cs typeface="Staatliches"/>
                <a:sym typeface="Staatliches"/>
              </a:defRPr>
            </a:lvl9pPr>
          </a:lstStyle>
          <a:p>
            <a:r>
              <a:rPr lang="en-US" dirty="0"/>
              <a:t>Standard formula</a:t>
            </a:r>
          </a:p>
        </p:txBody>
      </p:sp>
      <p:sp>
        <p:nvSpPr>
          <p:cNvPr id="29" name="Google Shape;341;p33">
            <a:extLst>
              <a:ext uri="{FF2B5EF4-FFF2-40B4-BE49-F238E27FC236}">
                <a16:creationId xmlns:a16="http://schemas.microsoft.com/office/drawing/2014/main" xmlns="" id="{16174C95-9E6D-47EA-80EB-4028BD64221B}"/>
              </a:ext>
            </a:extLst>
          </p:cNvPr>
          <p:cNvSpPr txBox="1">
            <a:spLocks/>
          </p:cNvSpPr>
          <p:nvPr/>
        </p:nvSpPr>
        <p:spPr>
          <a:xfrm>
            <a:off x="560945" y="1026798"/>
            <a:ext cx="2352782"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2800"/>
              <a:buFont typeface="Staatliches"/>
              <a:buNone/>
              <a:defRPr sz="2800" b="0" i="0" u="none" strike="noStrike" cap="none">
                <a:solidFill>
                  <a:schemeClr val="accent5"/>
                </a:solidFill>
                <a:latin typeface="Staatliches"/>
                <a:ea typeface="Staatliches"/>
                <a:cs typeface="Staatliches"/>
                <a:sym typeface="Staatliches"/>
              </a:defRPr>
            </a:lvl1pPr>
            <a:lvl2pPr marR="0" lvl="1" algn="l" rtl="0">
              <a:lnSpc>
                <a:spcPct val="100000"/>
              </a:lnSpc>
              <a:spcBef>
                <a:spcPts val="0"/>
              </a:spcBef>
              <a:spcAft>
                <a:spcPts val="0"/>
              </a:spcAft>
              <a:buClr>
                <a:schemeClr val="accent5"/>
              </a:buClr>
              <a:buSzPts val="2800"/>
              <a:buFont typeface="Staatliches"/>
              <a:buNone/>
              <a:defRPr sz="2800" b="0" i="0" u="none" strike="noStrike" cap="none">
                <a:solidFill>
                  <a:schemeClr val="accent5"/>
                </a:solidFill>
                <a:latin typeface="Staatliches"/>
                <a:ea typeface="Staatliches"/>
                <a:cs typeface="Staatliches"/>
                <a:sym typeface="Staatliches"/>
              </a:defRPr>
            </a:lvl2pPr>
            <a:lvl3pPr marR="0" lvl="2" algn="l" rtl="0">
              <a:lnSpc>
                <a:spcPct val="100000"/>
              </a:lnSpc>
              <a:spcBef>
                <a:spcPts val="0"/>
              </a:spcBef>
              <a:spcAft>
                <a:spcPts val="0"/>
              </a:spcAft>
              <a:buClr>
                <a:schemeClr val="accent5"/>
              </a:buClr>
              <a:buSzPts val="2800"/>
              <a:buFont typeface="Staatliches"/>
              <a:buNone/>
              <a:defRPr sz="2800" b="0" i="0" u="none" strike="noStrike" cap="none">
                <a:solidFill>
                  <a:schemeClr val="accent5"/>
                </a:solidFill>
                <a:latin typeface="Staatliches"/>
                <a:ea typeface="Staatliches"/>
                <a:cs typeface="Staatliches"/>
                <a:sym typeface="Staatliches"/>
              </a:defRPr>
            </a:lvl3pPr>
            <a:lvl4pPr marR="0" lvl="3" algn="l" rtl="0">
              <a:lnSpc>
                <a:spcPct val="100000"/>
              </a:lnSpc>
              <a:spcBef>
                <a:spcPts val="0"/>
              </a:spcBef>
              <a:spcAft>
                <a:spcPts val="0"/>
              </a:spcAft>
              <a:buClr>
                <a:schemeClr val="accent5"/>
              </a:buClr>
              <a:buSzPts val="2800"/>
              <a:buFont typeface="Staatliches"/>
              <a:buNone/>
              <a:defRPr sz="2800" b="0" i="0" u="none" strike="noStrike" cap="none">
                <a:solidFill>
                  <a:schemeClr val="accent5"/>
                </a:solidFill>
                <a:latin typeface="Staatliches"/>
                <a:ea typeface="Staatliches"/>
                <a:cs typeface="Staatliches"/>
                <a:sym typeface="Staatliches"/>
              </a:defRPr>
            </a:lvl4pPr>
            <a:lvl5pPr marR="0" lvl="4" algn="l" rtl="0">
              <a:lnSpc>
                <a:spcPct val="100000"/>
              </a:lnSpc>
              <a:spcBef>
                <a:spcPts val="0"/>
              </a:spcBef>
              <a:spcAft>
                <a:spcPts val="0"/>
              </a:spcAft>
              <a:buClr>
                <a:schemeClr val="accent5"/>
              </a:buClr>
              <a:buSzPts val="2800"/>
              <a:buFont typeface="Staatliches"/>
              <a:buNone/>
              <a:defRPr sz="2800" b="0" i="0" u="none" strike="noStrike" cap="none">
                <a:solidFill>
                  <a:schemeClr val="accent5"/>
                </a:solidFill>
                <a:latin typeface="Staatliches"/>
                <a:ea typeface="Staatliches"/>
                <a:cs typeface="Staatliches"/>
                <a:sym typeface="Staatliches"/>
              </a:defRPr>
            </a:lvl5pPr>
            <a:lvl6pPr marR="0" lvl="5" algn="l" rtl="0">
              <a:lnSpc>
                <a:spcPct val="100000"/>
              </a:lnSpc>
              <a:spcBef>
                <a:spcPts val="0"/>
              </a:spcBef>
              <a:spcAft>
                <a:spcPts val="0"/>
              </a:spcAft>
              <a:buClr>
                <a:schemeClr val="accent5"/>
              </a:buClr>
              <a:buSzPts val="2800"/>
              <a:buFont typeface="Staatliches"/>
              <a:buNone/>
              <a:defRPr sz="2800" b="0" i="0" u="none" strike="noStrike" cap="none">
                <a:solidFill>
                  <a:schemeClr val="accent5"/>
                </a:solidFill>
                <a:latin typeface="Staatliches"/>
                <a:ea typeface="Staatliches"/>
                <a:cs typeface="Staatliches"/>
                <a:sym typeface="Staatliches"/>
              </a:defRPr>
            </a:lvl6pPr>
            <a:lvl7pPr marR="0" lvl="6" algn="l" rtl="0">
              <a:lnSpc>
                <a:spcPct val="100000"/>
              </a:lnSpc>
              <a:spcBef>
                <a:spcPts val="0"/>
              </a:spcBef>
              <a:spcAft>
                <a:spcPts val="0"/>
              </a:spcAft>
              <a:buClr>
                <a:schemeClr val="accent5"/>
              </a:buClr>
              <a:buSzPts val="2800"/>
              <a:buFont typeface="Staatliches"/>
              <a:buNone/>
              <a:defRPr sz="2800" b="0" i="0" u="none" strike="noStrike" cap="none">
                <a:solidFill>
                  <a:schemeClr val="accent5"/>
                </a:solidFill>
                <a:latin typeface="Staatliches"/>
                <a:ea typeface="Staatliches"/>
                <a:cs typeface="Staatliches"/>
                <a:sym typeface="Staatliches"/>
              </a:defRPr>
            </a:lvl7pPr>
            <a:lvl8pPr marR="0" lvl="7" algn="l" rtl="0">
              <a:lnSpc>
                <a:spcPct val="100000"/>
              </a:lnSpc>
              <a:spcBef>
                <a:spcPts val="0"/>
              </a:spcBef>
              <a:spcAft>
                <a:spcPts val="0"/>
              </a:spcAft>
              <a:buClr>
                <a:schemeClr val="accent5"/>
              </a:buClr>
              <a:buSzPts val="2800"/>
              <a:buFont typeface="Staatliches"/>
              <a:buNone/>
              <a:defRPr sz="2800" b="0" i="0" u="none" strike="noStrike" cap="none">
                <a:solidFill>
                  <a:schemeClr val="accent5"/>
                </a:solidFill>
                <a:latin typeface="Staatliches"/>
                <a:ea typeface="Staatliches"/>
                <a:cs typeface="Staatliches"/>
                <a:sym typeface="Staatliches"/>
              </a:defRPr>
            </a:lvl8pPr>
            <a:lvl9pPr marR="0" lvl="8" algn="l" rtl="0">
              <a:lnSpc>
                <a:spcPct val="100000"/>
              </a:lnSpc>
              <a:spcBef>
                <a:spcPts val="0"/>
              </a:spcBef>
              <a:spcAft>
                <a:spcPts val="0"/>
              </a:spcAft>
              <a:buClr>
                <a:schemeClr val="accent5"/>
              </a:buClr>
              <a:buSzPts val="2800"/>
              <a:buFont typeface="Staatliches"/>
              <a:buNone/>
              <a:defRPr sz="2800" b="0" i="0" u="none" strike="noStrike" cap="none">
                <a:solidFill>
                  <a:schemeClr val="accent5"/>
                </a:solidFill>
                <a:latin typeface="Staatliches"/>
                <a:ea typeface="Staatliches"/>
                <a:cs typeface="Staatliches"/>
                <a:sym typeface="Staatliches"/>
              </a:defRPr>
            </a:lvl9pPr>
          </a:lstStyle>
          <a:p>
            <a:r>
              <a:rPr lang="en-US" sz="2000" dirty="0"/>
              <a:t>FOR valuation of technical provisions</a:t>
            </a:r>
          </a:p>
        </p:txBody>
      </p:sp>
      <p:sp>
        <p:nvSpPr>
          <p:cNvPr id="30" name="Google Shape;341;p33">
            <a:extLst>
              <a:ext uri="{FF2B5EF4-FFF2-40B4-BE49-F238E27FC236}">
                <a16:creationId xmlns:a16="http://schemas.microsoft.com/office/drawing/2014/main" xmlns="" id="{02AAC4BC-1E35-489F-A266-F8D599B35CDD}"/>
              </a:ext>
            </a:extLst>
          </p:cNvPr>
          <p:cNvSpPr txBox="1">
            <a:spLocks/>
          </p:cNvSpPr>
          <p:nvPr/>
        </p:nvSpPr>
        <p:spPr>
          <a:xfrm>
            <a:off x="497232" y="2139884"/>
            <a:ext cx="2480205"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2800"/>
              <a:buFont typeface="Staatliches"/>
              <a:buNone/>
              <a:defRPr sz="2800" b="0" i="0" u="none" strike="noStrike" cap="none">
                <a:solidFill>
                  <a:schemeClr val="accent5"/>
                </a:solidFill>
                <a:latin typeface="Staatliches"/>
                <a:ea typeface="Staatliches"/>
                <a:cs typeface="Staatliches"/>
                <a:sym typeface="Staatliches"/>
              </a:defRPr>
            </a:lvl1pPr>
            <a:lvl2pPr marR="0" lvl="1" algn="l" rtl="0">
              <a:lnSpc>
                <a:spcPct val="100000"/>
              </a:lnSpc>
              <a:spcBef>
                <a:spcPts val="0"/>
              </a:spcBef>
              <a:spcAft>
                <a:spcPts val="0"/>
              </a:spcAft>
              <a:buClr>
                <a:schemeClr val="accent5"/>
              </a:buClr>
              <a:buSzPts val="2800"/>
              <a:buFont typeface="Staatliches"/>
              <a:buNone/>
              <a:defRPr sz="2800" b="0" i="0" u="none" strike="noStrike" cap="none">
                <a:solidFill>
                  <a:schemeClr val="accent5"/>
                </a:solidFill>
                <a:latin typeface="Staatliches"/>
                <a:ea typeface="Staatliches"/>
                <a:cs typeface="Staatliches"/>
                <a:sym typeface="Staatliches"/>
              </a:defRPr>
            </a:lvl2pPr>
            <a:lvl3pPr marR="0" lvl="2" algn="l" rtl="0">
              <a:lnSpc>
                <a:spcPct val="100000"/>
              </a:lnSpc>
              <a:spcBef>
                <a:spcPts val="0"/>
              </a:spcBef>
              <a:spcAft>
                <a:spcPts val="0"/>
              </a:spcAft>
              <a:buClr>
                <a:schemeClr val="accent5"/>
              </a:buClr>
              <a:buSzPts val="2800"/>
              <a:buFont typeface="Staatliches"/>
              <a:buNone/>
              <a:defRPr sz="2800" b="0" i="0" u="none" strike="noStrike" cap="none">
                <a:solidFill>
                  <a:schemeClr val="accent5"/>
                </a:solidFill>
                <a:latin typeface="Staatliches"/>
                <a:ea typeface="Staatliches"/>
                <a:cs typeface="Staatliches"/>
                <a:sym typeface="Staatliches"/>
              </a:defRPr>
            </a:lvl3pPr>
            <a:lvl4pPr marR="0" lvl="3" algn="l" rtl="0">
              <a:lnSpc>
                <a:spcPct val="100000"/>
              </a:lnSpc>
              <a:spcBef>
                <a:spcPts val="0"/>
              </a:spcBef>
              <a:spcAft>
                <a:spcPts val="0"/>
              </a:spcAft>
              <a:buClr>
                <a:schemeClr val="accent5"/>
              </a:buClr>
              <a:buSzPts val="2800"/>
              <a:buFont typeface="Staatliches"/>
              <a:buNone/>
              <a:defRPr sz="2800" b="0" i="0" u="none" strike="noStrike" cap="none">
                <a:solidFill>
                  <a:schemeClr val="accent5"/>
                </a:solidFill>
                <a:latin typeface="Staatliches"/>
                <a:ea typeface="Staatliches"/>
                <a:cs typeface="Staatliches"/>
                <a:sym typeface="Staatliches"/>
              </a:defRPr>
            </a:lvl4pPr>
            <a:lvl5pPr marR="0" lvl="4" algn="l" rtl="0">
              <a:lnSpc>
                <a:spcPct val="100000"/>
              </a:lnSpc>
              <a:spcBef>
                <a:spcPts val="0"/>
              </a:spcBef>
              <a:spcAft>
                <a:spcPts val="0"/>
              </a:spcAft>
              <a:buClr>
                <a:schemeClr val="accent5"/>
              </a:buClr>
              <a:buSzPts val="2800"/>
              <a:buFont typeface="Staatliches"/>
              <a:buNone/>
              <a:defRPr sz="2800" b="0" i="0" u="none" strike="noStrike" cap="none">
                <a:solidFill>
                  <a:schemeClr val="accent5"/>
                </a:solidFill>
                <a:latin typeface="Staatliches"/>
                <a:ea typeface="Staatliches"/>
                <a:cs typeface="Staatliches"/>
                <a:sym typeface="Staatliches"/>
              </a:defRPr>
            </a:lvl5pPr>
            <a:lvl6pPr marR="0" lvl="5" algn="l" rtl="0">
              <a:lnSpc>
                <a:spcPct val="100000"/>
              </a:lnSpc>
              <a:spcBef>
                <a:spcPts val="0"/>
              </a:spcBef>
              <a:spcAft>
                <a:spcPts val="0"/>
              </a:spcAft>
              <a:buClr>
                <a:schemeClr val="accent5"/>
              </a:buClr>
              <a:buSzPts val="2800"/>
              <a:buFont typeface="Staatliches"/>
              <a:buNone/>
              <a:defRPr sz="2800" b="0" i="0" u="none" strike="noStrike" cap="none">
                <a:solidFill>
                  <a:schemeClr val="accent5"/>
                </a:solidFill>
                <a:latin typeface="Staatliches"/>
                <a:ea typeface="Staatliches"/>
                <a:cs typeface="Staatliches"/>
                <a:sym typeface="Staatliches"/>
              </a:defRPr>
            </a:lvl6pPr>
            <a:lvl7pPr marR="0" lvl="6" algn="l" rtl="0">
              <a:lnSpc>
                <a:spcPct val="100000"/>
              </a:lnSpc>
              <a:spcBef>
                <a:spcPts val="0"/>
              </a:spcBef>
              <a:spcAft>
                <a:spcPts val="0"/>
              </a:spcAft>
              <a:buClr>
                <a:schemeClr val="accent5"/>
              </a:buClr>
              <a:buSzPts val="2800"/>
              <a:buFont typeface="Staatliches"/>
              <a:buNone/>
              <a:defRPr sz="2800" b="0" i="0" u="none" strike="noStrike" cap="none">
                <a:solidFill>
                  <a:schemeClr val="accent5"/>
                </a:solidFill>
                <a:latin typeface="Staatliches"/>
                <a:ea typeface="Staatliches"/>
                <a:cs typeface="Staatliches"/>
                <a:sym typeface="Staatliches"/>
              </a:defRPr>
            </a:lvl7pPr>
            <a:lvl8pPr marR="0" lvl="7" algn="l" rtl="0">
              <a:lnSpc>
                <a:spcPct val="100000"/>
              </a:lnSpc>
              <a:spcBef>
                <a:spcPts val="0"/>
              </a:spcBef>
              <a:spcAft>
                <a:spcPts val="0"/>
              </a:spcAft>
              <a:buClr>
                <a:schemeClr val="accent5"/>
              </a:buClr>
              <a:buSzPts val="2800"/>
              <a:buFont typeface="Staatliches"/>
              <a:buNone/>
              <a:defRPr sz="2800" b="0" i="0" u="none" strike="noStrike" cap="none">
                <a:solidFill>
                  <a:schemeClr val="accent5"/>
                </a:solidFill>
                <a:latin typeface="Staatliches"/>
                <a:ea typeface="Staatliches"/>
                <a:cs typeface="Staatliches"/>
                <a:sym typeface="Staatliches"/>
              </a:defRPr>
            </a:lvl8pPr>
            <a:lvl9pPr marR="0" lvl="8" algn="l" rtl="0">
              <a:lnSpc>
                <a:spcPct val="100000"/>
              </a:lnSpc>
              <a:spcBef>
                <a:spcPts val="0"/>
              </a:spcBef>
              <a:spcAft>
                <a:spcPts val="0"/>
              </a:spcAft>
              <a:buClr>
                <a:schemeClr val="accent5"/>
              </a:buClr>
              <a:buSzPts val="2800"/>
              <a:buFont typeface="Staatliches"/>
              <a:buNone/>
              <a:defRPr sz="2800" b="0" i="0" u="none" strike="noStrike" cap="none">
                <a:solidFill>
                  <a:schemeClr val="accent5"/>
                </a:solidFill>
                <a:latin typeface="Staatliches"/>
                <a:ea typeface="Staatliches"/>
                <a:cs typeface="Staatliches"/>
                <a:sym typeface="Staatliches"/>
              </a:defRPr>
            </a:lvl9pPr>
          </a:lstStyle>
          <a:p>
            <a:r>
              <a:rPr lang="en-US" sz="2000" dirty="0"/>
              <a:t>For the aggregation of risks</a:t>
            </a:r>
          </a:p>
        </p:txBody>
      </p:sp>
      <p:sp>
        <p:nvSpPr>
          <p:cNvPr id="31" name="Google Shape;341;p33">
            <a:extLst>
              <a:ext uri="{FF2B5EF4-FFF2-40B4-BE49-F238E27FC236}">
                <a16:creationId xmlns:a16="http://schemas.microsoft.com/office/drawing/2014/main" xmlns="" id="{017EE7F2-2DB8-447B-9A7A-96C9F2242C8A}"/>
              </a:ext>
            </a:extLst>
          </p:cNvPr>
          <p:cNvSpPr txBox="1">
            <a:spLocks/>
          </p:cNvSpPr>
          <p:nvPr/>
        </p:nvSpPr>
        <p:spPr>
          <a:xfrm>
            <a:off x="449964" y="3225999"/>
            <a:ext cx="2511027"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2800"/>
              <a:buFont typeface="Staatliches"/>
              <a:buNone/>
              <a:defRPr sz="2800" b="0" i="0" u="none" strike="noStrike" cap="none">
                <a:solidFill>
                  <a:schemeClr val="accent5"/>
                </a:solidFill>
                <a:latin typeface="Staatliches"/>
                <a:ea typeface="Staatliches"/>
                <a:cs typeface="Staatliches"/>
                <a:sym typeface="Staatliches"/>
              </a:defRPr>
            </a:lvl1pPr>
            <a:lvl2pPr marR="0" lvl="1" algn="l" rtl="0">
              <a:lnSpc>
                <a:spcPct val="100000"/>
              </a:lnSpc>
              <a:spcBef>
                <a:spcPts val="0"/>
              </a:spcBef>
              <a:spcAft>
                <a:spcPts val="0"/>
              </a:spcAft>
              <a:buClr>
                <a:schemeClr val="accent5"/>
              </a:buClr>
              <a:buSzPts val="2800"/>
              <a:buFont typeface="Staatliches"/>
              <a:buNone/>
              <a:defRPr sz="2800" b="0" i="0" u="none" strike="noStrike" cap="none">
                <a:solidFill>
                  <a:schemeClr val="accent5"/>
                </a:solidFill>
                <a:latin typeface="Staatliches"/>
                <a:ea typeface="Staatliches"/>
                <a:cs typeface="Staatliches"/>
                <a:sym typeface="Staatliches"/>
              </a:defRPr>
            </a:lvl2pPr>
            <a:lvl3pPr marR="0" lvl="2" algn="l" rtl="0">
              <a:lnSpc>
                <a:spcPct val="100000"/>
              </a:lnSpc>
              <a:spcBef>
                <a:spcPts val="0"/>
              </a:spcBef>
              <a:spcAft>
                <a:spcPts val="0"/>
              </a:spcAft>
              <a:buClr>
                <a:schemeClr val="accent5"/>
              </a:buClr>
              <a:buSzPts val="2800"/>
              <a:buFont typeface="Staatliches"/>
              <a:buNone/>
              <a:defRPr sz="2800" b="0" i="0" u="none" strike="noStrike" cap="none">
                <a:solidFill>
                  <a:schemeClr val="accent5"/>
                </a:solidFill>
                <a:latin typeface="Staatliches"/>
                <a:ea typeface="Staatliches"/>
                <a:cs typeface="Staatliches"/>
                <a:sym typeface="Staatliches"/>
              </a:defRPr>
            </a:lvl3pPr>
            <a:lvl4pPr marR="0" lvl="3" algn="l" rtl="0">
              <a:lnSpc>
                <a:spcPct val="100000"/>
              </a:lnSpc>
              <a:spcBef>
                <a:spcPts val="0"/>
              </a:spcBef>
              <a:spcAft>
                <a:spcPts val="0"/>
              </a:spcAft>
              <a:buClr>
                <a:schemeClr val="accent5"/>
              </a:buClr>
              <a:buSzPts val="2800"/>
              <a:buFont typeface="Staatliches"/>
              <a:buNone/>
              <a:defRPr sz="2800" b="0" i="0" u="none" strike="noStrike" cap="none">
                <a:solidFill>
                  <a:schemeClr val="accent5"/>
                </a:solidFill>
                <a:latin typeface="Staatliches"/>
                <a:ea typeface="Staatliches"/>
                <a:cs typeface="Staatliches"/>
                <a:sym typeface="Staatliches"/>
              </a:defRPr>
            </a:lvl4pPr>
            <a:lvl5pPr marR="0" lvl="4" algn="l" rtl="0">
              <a:lnSpc>
                <a:spcPct val="100000"/>
              </a:lnSpc>
              <a:spcBef>
                <a:spcPts val="0"/>
              </a:spcBef>
              <a:spcAft>
                <a:spcPts val="0"/>
              </a:spcAft>
              <a:buClr>
                <a:schemeClr val="accent5"/>
              </a:buClr>
              <a:buSzPts val="2800"/>
              <a:buFont typeface="Staatliches"/>
              <a:buNone/>
              <a:defRPr sz="2800" b="0" i="0" u="none" strike="noStrike" cap="none">
                <a:solidFill>
                  <a:schemeClr val="accent5"/>
                </a:solidFill>
                <a:latin typeface="Staatliches"/>
                <a:ea typeface="Staatliches"/>
                <a:cs typeface="Staatliches"/>
                <a:sym typeface="Staatliches"/>
              </a:defRPr>
            </a:lvl5pPr>
            <a:lvl6pPr marR="0" lvl="5" algn="l" rtl="0">
              <a:lnSpc>
                <a:spcPct val="100000"/>
              </a:lnSpc>
              <a:spcBef>
                <a:spcPts val="0"/>
              </a:spcBef>
              <a:spcAft>
                <a:spcPts val="0"/>
              </a:spcAft>
              <a:buClr>
                <a:schemeClr val="accent5"/>
              </a:buClr>
              <a:buSzPts val="2800"/>
              <a:buFont typeface="Staatliches"/>
              <a:buNone/>
              <a:defRPr sz="2800" b="0" i="0" u="none" strike="noStrike" cap="none">
                <a:solidFill>
                  <a:schemeClr val="accent5"/>
                </a:solidFill>
                <a:latin typeface="Staatliches"/>
                <a:ea typeface="Staatliches"/>
                <a:cs typeface="Staatliches"/>
                <a:sym typeface="Staatliches"/>
              </a:defRPr>
            </a:lvl6pPr>
            <a:lvl7pPr marR="0" lvl="6" algn="l" rtl="0">
              <a:lnSpc>
                <a:spcPct val="100000"/>
              </a:lnSpc>
              <a:spcBef>
                <a:spcPts val="0"/>
              </a:spcBef>
              <a:spcAft>
                <a:spcPts val="0"/>
              </a:spcAft>
              <a:buClr>
                <a:schemeClr val="accent5"/>
              </a:buClr>
              <a:buSzPts val="2800"/>
              <a:buFont typeface="Staatliches"/>
              <a:buNone/>
              <a:defRPr sz="2800" b="0" i="0" u="none" strike="noStrike" cap="none">
                <a:solidFill>
                  <a:schemeClr val="accent5"/>
                </a:solidFill>
                <a:latin typeface="Staatliches"/>
                <a:ea typeface="Staatliches"/>
                <a:cs typeface="Staatliches"/>
                <a:sym typeface="Staatliches"/>
              </a:defRPr>
            </a:lvl7pPr>
            <a:lvl8pPr marR="0" lvl="7" algn="l" rtl="0">
              <a:lnSpc>
                <a:spcPct val="100000"/>
              </a:lnSpc>
              <a:spcBef>
                <a:spcPts val="0"/>
              </a:spcBef>
              <a:spcAft>
                <a:spcPts val="0"/>
              </a:spcAft>
              <a:buClr>
                <a:schemeClr val="accent5"/>
              </a:buClr>
              <a:buSzPts val="2800"/>
              <a:buFont typeface="Staatliches"/>
              <a:buNone/>
              <a:defRPr sz="2800" b="0" i="0" u="none" strike="noStrike" cap="none">
                <a:solidFill>
                  <a:schemeClr val="accent5"/>
                </a:solidFill>
                <a:latin typeface="Staatliches"/>
                <a:ea typeface="Staatliches"/>
                <a:cs typeface="Staatliches"/>
                <a:sym typeface="Staatliches"/>
              </a:defRPr>
            </a:lvl8pPr>
            <a:lvl9pPr marR="0" lvl="8" algn="l" rtl="0">
              <a:lnSpc>
                <a:spcPct val="100000"/>
              </a:lnSpc>
              <a:spcBef>
                <a:spcPts val="0"/>
              </a:spcBef>
              <a:spcAft>
                <a:spcPts val="0"/>
              </a:spcAft>
              <a:buClr>
                <a:schemeClr val="accent5"/>
              </a:buClr>
              <a:buSzPts val="2800"/>
              <a:buFont typeface="Staatliches"/>
              <a:buNone/>
              <a:defRPr sz="2800" b="0" i="0" u="none" strike="noStrike" cap="none">
                <a:solidFill>
                  <a:schemeClr val="accent5"/>
                </a:solidFill>
                <a:latin typeface="Staatliches"/>
                <a:ea typeface="Staatliches"/>
                <a:cs typeface="Staatliches"/>
                <a:sym typeface="Staatliches"/>
              </a:defRPr>
            </a:lvl9pPr>
          </a:lstStyle>
          <a:p>
            <a:r>
              <a:rPr lang="en-US" sz="2000" dirty="0"/>
              <a:t>For Non-Life underwriting risk</a:t>
            </a:r>
          </a:p>
        </p:txBody>
      </p:sp>
      <p:sp>
        <p:nvSpPr>
          <p:cNvPr id="32" name="Google Shape;341;p33">
            <a:extLst>
              <a:ext uri="{FF2B5EF4-FFF2-40B4-BE49-F238E27FC236}">
                <a16:creationId xmlns:a16="http://schemas.microsoft.com/office/drawing/2014/main" xmlns="" id="{70B63677-A7D8-4584-87C9-7A22999904A8}"/>
              </a:ext>
            </a:extLst>
          </p:cNvPr>
          <p:cNvSpPr txBox="1">
            <a:spLocks/>
          </p:cNvSpPr>
          <p:nvPr/>
        </p:nvSpPr>
        <p:spPr>
          <a:xfrm>
            <a:off x="497232" y="4115554"/>
            <a:ext cx="2416493"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2800"/>
              <a:buFont typeface="Staatliches"/>
              <a:buNone/>
              <a:defRPr sz="2800" b="0" i="0" u="none" strike="noStrike" cap="none">
                <a:solidFill>
                  <a:schemeClr val="accent5"/>
                </a:solidFill>
                <a:latin typeface="Staatliches"/>
                <a:ea typeface="Staatliches"/>
                <a:cs typeface="Staatliches"/>
                <a:sym typeface="Staatliches"/>
              </a:defRPr>
            </a:lvl1pPr>
            <a:lvl2pPr marR="0" lvl="1" algn="l" rtl="0">
              <a:lnSpc>
                <a:spcPct val="100000"/>
              </a:lnSpc>
              <a:spcBef>
                <a:spcPts val="0"/>
              </a:spcBef>
              <a:spcAft>
                <a:spcPts val="0"/>
              </a:spcAft>
              <a:buClr>
                <a:schemeClr val="accent5"/>
              </a:buClr>
              <a:buSzPts val="2800"/>
              <a:buFont typeface="Staatliches"/>
              <a:buNone/>
              <a:defRPr sz="2800" b="0" i="0" u="none" strike="noStrike" cap="none">
                <a:solidFill>
                  <a:schemeClr val="accent5"/>
                </a:solidFill>
                <a:latin typeface="Staatliches"/>
                <a:ea typeface="Staatliches"/>
                <a:cs typeface="Staatliches"/>
                <a:sym typeface="Staatliches"/>
              </a:defRPr>
            </a:lvl2pPr>
            <a:lvl3pPr marR="0" lvl="2" algn="l" rtl="0">
              <a:lnSpc>
                <a:spcPct val="100000"/>
              </a:lnSpc>
              <a:spcBef>
                <a:spcPts val="0"/>
              </a:spcBef>
              <a:spcAft>
                <a:spcPts val="0"/>
              </a:spcAft>
              <a:buClr>
                <a:schemeClr val="accent5"/>
              </a:buClr>
              <a:buSzPts val="2800"/>
              <a:buFont typeface="Staatliches"/>
              <a:buNone/>
              <a:defRPr sz="2800" b="0" i="0" u="none" strike="noStrike" cap="none">
                <a:solidFill>
                  <a:schemeClr val="accent5"/>
                </a:solidFill>
                <a:latin typeface="Staatliches"/>
                <a:ea typeface="Staatliches"/>
                <a:cs typeface="Staatliches"/>
                <a:sym typeface="Staatliches"/>
              </a:defRPr>
            </a:lvl3pPr>
            <a:lvl4pPr marR="0" lvl="3" algn="l" rtl="0">
              <a:lnSpc>
                <a:spcPct val="100000"/>
              </a:lnSpc>
              <a:spcBef>
                <a:spcPts val="0"/>
              </a:spcBef>
              <a:spcAft>
                <a:spcPts val="0"/>
              </a:spcAft>
              <a:buClr>
                <a:schemeClr val="accent5"/>
              </a:buClr>
              <a:buSzPts val="2800"/>
              <a:buFont typeface="Staatliches"/>
              <a:buNone/>
              <a:defRPr sz="2800" b="0" i="0" u="none" strike="noStrike" cap="none">
                <a:solidFill>
                  <a:schemeClr val="accent5"/>
                </a:solidFill>
                <a:latin typeface="Staatliches"/>
                <a:ea typeface="Staatliches"/>
                <a:cs typeface="Staatliches"/>
                <a:sym typeface="Staatliches"/>
              </a:defRPr>
            </a:lvl4pPr>
            <a:lvl5pPr marR="0" lvl="4" algn="l" rtl="0">
              <a:lnSpc>
                <a:spcPct val="100000"/>
              </a:lnSpc>
              <a:spcBef>
                <a:spcPts val="0"/>
              </a:spcBef>
              <a:spcAft>
                <a:spcPts val="0"/>
              </a:spcAft>
              <a:buClr>
                <a:schemeClr val="accent5"/>
              </a:buClr>
              <a:buSzPts val="2800"/>
              <a:buFont typeface="Staatliches"/>
              <a:buNone/>
              <a:defRPr sz="2800" b="0" i="0" u="none" strike="noStrike" cap="none">
                <a:solidFill>
                  <a:schemeClr val="accent5"/>
                </a:solidFill>
                <a:latin typeface="Staatliches"/>
                <a:ea typeface="Staatliches"/>
                <a:cs typeface="Staatliches"/>
                <a:sym typeface="Staatliches"/>
              </a:defRPr>
            </a:lvl5pPr>
            <a:lvl6pPr marR="0" lvl="5" algn="l" rtl="0">
              <a:lnSpc>
                <a:spcPct val="100000"/>
              </a:lnSpc>
              <a:spcBef>
                <a:spcPts val="0"/>
              </a:spcBef>
              <a:spcAft>
                <a:spcPts val="0"/>
              </a:spcAft>
              <a:buClr>
                <a:schemeClr val="accent5"/>
              </a:buClr>
              <a:buSzPts val="2800"/>
              <a:buFont typeface="Staatliches"/>
              <a:buNone/>
              <a:defRPr sz="2800" b="0" i="0" u="none" strike="noStrike" cap="none">
                <a:solidFill>
                  <a:schemeClr val="accent5"/>
                </a:solidFill>
                <a:latin typeface="Staatliches"/>
                <a:ea typeface="Staatliches"/>
                <a:cs typeface="Staatliches"/>
                <a:sym typeface="Staatliches"/>
              </a:defRPr>
            </a:lvl6pPr>
            <a:lvl7pPr marR="0" lvl="6" algn="l" rtl="0">
              <a:lnSpc>
                <a:spcPct val="100000"/>
              </a:lnSpc>
              <a:spcBef>
                <a:spcPts val="0"/>
              </a:spcBef>
              <a:spcAft>
                <a:spcPts val="0"/>
              </a:spcAft>
              <a:buClr>
                <a:schemeClr val="accent5"/>
              </a:buClr>
              <a:buSzPts val="2800"/>
              <a:buFont typeface="Staatliches"/>
              <a:buNone/>
              <a:defRPr sz="2800" b="0" i="0" u="none" strike="noStrike" cap="none">
                <a:solidFill>
                  <a:schemeClr val="accent5"/>
                </a:solidFill>
                <a:latin typeface="Staatliches"/>
                <a:ea typeface="Staatliches"/>
                <a:cs typeface="Staatliches"/>
                <a:sym typeface="Staatliches"/>
              </a:defRPr>
            </a:lvl7pPr>
            <a:lvl8pPr marR="0" lvl="7" algn="l" rtl="0">
              <a:lnSpc>
                <a:spcPct val="100000"/>
              </a:lnSpc>
              <a:spcBef>
                <a:spcPts val="0"/>
              </a:spcBef>
              <a:spcAft>
                <a:spcPts val="0"/>
              </a:spcAft>
              <a:buClr>
                <a:schemeClr val="accent5"/>
              </a:buClr>
              <a:buSzPts val="2800"/>
              <a:buFont typeface="Staatliches"/>
              <a:buNone/>
              <a:defRPr sz="2800" b="0" i="0" u="none" strike="noStrike" cap="none">
                <a:solidFill>
                  <a:schemeClr val="accent5"/>
                </a:solidFill>
                <a:latin typeface="Staatliches"/>
                <a:ea typeface="Staatliches"/>
                <a:cs typeface="Staatliches"/>
                <a:sym typeface="Staatliches"/>
              </a:defRPr>
            </a:lvl8pPr>
            <a:lvl9pPr marR="0" lvl="8" algn="l" rtl="0">
              <a:lnSpc>
                <a:spcPct val="100000"/>
              </a:lnSpc>
              <a:spcBef>
                <a:spcPts val="0"/>
              </a:spcBef>
              <a:spcAft>
                <a:spcPts val="0"/>
              </a:spcAft>
              <a:buClr>
                <a:schemeClr val="accent5"/>
              </a:buClr>
              <a:buSzPts val="2800"/>
              <a:buFont typeface="Staatliches"/>
              <a:buNone/>
              <a:defRPr sz="2800" b="0" i="0" u="none" strike="noStrike" cap="none">
                <a:solidFill>
                  <a:schemeClr val="accent5"/>
                </a:solidFill>
                <a:latin typeface="Staatliches"/>
                <a:ea typeface="Staatliches"/>
                <a:cs typeface="Staatliches"/>
                <a:sym typeface="Staatliches"/>
              </a:defRPr>
            </a:lvl9pPr>
          </a:lstStyle>
          <a:p>
            <a:r>
              <a:rPr lang="en-US" sz="2000" dirty="0"/>
              <a:t>For Life/Health underwriting risk</a:t>
            </a:r>
          </a:p>
        </p:txBody>
      </p:sp>
      <p:sp>
        <p:nvSpPr>
          <p:cNvPr id="34" name="Google Shape;341;p33">
            <a:extLst>
              <a:ext uri="{FF2B5EF4-FFF2-40B4-BE49-F238E27FC236}">
                <a16:creationId xmlns:a16="http://schemas.microsoft.com/office/drawing/2014/main" xmlns="" id="{23D9B7C2-0AB3-4B9A-9388-BC6BCB5924E9}"/>
              </a:ext>
            </a:extLst>
          </p:cNvPr>
          <p:cNvSpPr txBox="1">
            <a:spLocks/>
          </p:cNvSpPr>
          <p:nvPr/>
        </p:nvSpPr>
        <p:spPr>
          <a:xfrm>
            <a:off x="3231537" y="3225999"/>
            <a:ext cx="5231186"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2800"/>
              <a:buFont typeface="Staatliches"/>
              <a:buNone/>
              <a:defRPr sz="2800" b="0" i="0" u="none" strike="noStrike" cap="none">
                <a:solidFill>
                  <a:schemeClr val="accent5"/>
                </a:solidFill>
                <a:latin typeface="Staatliches"/>
                <a:ea typeface="Staatliches"/>
                <a:cs typeface="Staatliches"/>
                <a:sym typeface="Staatliches"/>
              </a:defRPr>
            </a:lvl1pPr>
            <a:lvl2pPr marR="0" lvl="1" algn="l" rtl="0">
              <a:lnSpc>
                <a:spcPct val="100000"/>
              </a:lnSpc>
              <a:spcBef>
                <a:spcPts val="0"/>
              </a:spcBef>
              <a:spcAft>
                <a:spcPts val="0"/>
              </a:spcAft>
              <a:buClr>
                <a:schemeClr val="accent5"/>
              </a:buClr>
              <a:buSzPts val="2800"/>
              <a:buFont typeface="Staatliches"/>
              <a:buNone/>
              <a:defRPr sz="2800" b="0" i="0" u="none" strike="noStrike" cap="none">
                <a:solidFill>
                  <a:schemeClr val="accent5"/>
                </a:solidFill>
                <a:latin typeface="Staatliches"/>
                <a:ea typeface="Staatliches"/>
                <a:cs typeface="Staatliches"/>
                <a:sym typeface="Staatliches"/>
              </a:defRPr>
            </a:lvl2pPr>
            <a:lvl3pPr marR="0" lvl="2" algn="l" rtl="0">
              <a:lnSpc>
                <a:spcPct val="100000"/>
              </a:lnSpc>
              <a:spcBef>
                <a:spcPts val="0"/>
              </a:spcBef>
              <a:spcAft>
                <a:spcPts val="0"/>
              </a:spcAft>
              <a:buClr>
                <a:schemeClr val="accent5"/>
              </a:buClr>
              <a:buSzPts val="2800"/>
              <a:buFont typeface="Staatliches"/>
              <a:buNone/>
              <a:defRPr sz="2800" b="0" i="0" u="none" strike="noStrike" cap="none">
                <a:solidFill>
                  <a:schemeClr val="accent5"/>
                </a:solidFill>
                <a:latin typeface="Staatliches"/>
                <a:ea typeface="Staatliches"/>
                <a:cs typeface="Staatliches"/>
                <a:sym typeface="Staatliches"/>
              </a:defRPr>
            </a:lvl3pPr>
            <a:lvl4pPr marR="0" lvl="3" algn="l" rtl="0">
              <a:lnSpc>
                <a:spcPct val="100000"/>
              </a:lnSpc>
              <a:spcBef>
                <a:spcPts val="0"/>
              </a:spcBef>
              <a:spcAft>
                <a:spcPts val="0"/>
              </a:spcAft>
              <a:buClr>
                <a:schemeClr val="accent5"/>
              </a:buClr>
              <a:buSzPts val="2800"/>
              <a:buFont typeface="Staatliches"/>
              <a:buNone/>
              <a:defRPr sz="2800" b="0" i="0" u="none" strike="noStrike" cap="none">
                <a:solidFill>
                  <a:schemeClr val="accent5"/>
                </a:solidFill>
                <a:latin typeface="Staatliches"/>
                <a:ea typeface="Staatliches"/>
                <a:cs typeface="Staatliches"/>
                <a:sym typeface="Staatliches"/>
              </a:defRPr>
            </a:lvl4pPr>
            <a:lvl5pPr marR="0" lvl="4" algn="l" rtl="0">
              <a:lnSpc>
                <a:spcPct val="100000"/>
              </a:lnSpc>
              <a:spcBef>
                <a:spcPts val="0"/>
              </a:spcBef>
              <a:spcAft>
                <a:spcPts val="0"/>
              </a:spcAft>
              <a:buClr>
                <a:schemeClr val="accent5"/>
              </a:buClr>
              <a:buSzPts val="2800"/>
              <a:buFont typeface="Staatliches"/>
              <a:buNone/>
              <a:defRPr sz="2800" b="0" i="0" u="none" strike="noStrike" cap="none">
                <a:solidFill>
                  <a:schemeClr val="accent5"/>
                </a:solidFill>
                <a:latin typeface="Staatliches"/>
                <a:ea typeface="Staatliches"/>
                <a:cs typeface="Staatliches"/>
                <a:sym typeface="Staatliches"/>
              </a:defRPr>
            </a:lvl5pPr>
            <a:lvl6pPr marR="0" lvl="5" algn="l" rtl="0">
              <a:lnSpc>
                <a:spcPct val="100000"/>
              </a:lnSpc>
              <a:spcBef>
                <a:spcPts val="0"/>
              </a:spcBef>
              <a:spcAft>
                <a:spcPts val="0"/>
              </a:spcAft>
              <a:buClr>
                <a:schemeClr val="accent5"/>
              </a:buClr>
              <a:buSzPts val="2800"/>
              <a:buFont typeface="Staatliches"/>
              <a:buNone/>
              <a:defRPr sz="2800" b="0" i="0" u="none" strike="noStrike" cap="none">
                <a:solidFill>
                  <a:schemeClr val="accent5"/>
                </a:solidFill>
                <a:latin typeface="Staatliches"/>
                <a:ea typeface="Staatliches"/>
                <a:cs typeface="Staatliches"/>
                <a:sym typeface="Staatliches"/>
              </a:defRPr>
            </a:lvl6pPr>
            <a:lvl7pPr marR="0" lvl="6" algn="l" rtl="0">
              <a:lnSpc>
                <a:spcPct val="100000"/>
              </a:lnSpc>
              <a:spcBef>
                <a:spcPts val="0"/>
              </a:spcBef>
              <a:spcAft>
                <a:spcPts val="0"/>
              </a:spcAft>
              <a:buClr>
                <a:schemeClr val="accent5"/>
              </a:buClr>
              <a:buSzPts val="2800"/>
              <a:buFont typeface="Staatliches"/>
              <a:buNone/>
              <a:defRPr sz="2800" b="0" i="0" u="none" strike="noStrike" cap="none">
                <a:solidFill>
                  <a:schemeClr val="accent5"/>
                </a:solidFill>
                <a:latin typeface="Staatliches"/>
                <a:ea typeface="Staatliches"/>
                <a:cs typeface="Staatliches"/>
                <a:sym typeface="Staatliches"/>
              </a:defRPr>
            </a:lvl7pPr>
            <a:lvl8pPr marR="0" lvl="7" algn="l" rtl="0">
              <a:lnSpc>
                <a:spcPct val="100000"/>
              </a:lnSpc>
              <a:spcBef>
                <a:spcPts val="0"/>
              </a:spcBef>
              <a:spcAft>
                <a:spcPts val="0"/>
              </a:spcAft>
              <a:buClr>
                <a:schemeClr val="accent5"/>
              </a:buClr>
              <a:buSzPts val="2800"/>
              <a:buFont typeface="Staatliches"/>
              <a:buNone/>
              <a:defRPr sz="2800" b="0" i="0" u="none" strike="noStrike" cap="none">
                <a:solidFill>
                  <a:schemeClr val="accent5"/>
                </a:solidFill>
                <a:latin typeface="Staatliches"/>
                <a:ea typeface="Staatliches"/>
                <a:cs typeface="Staatliches"/>
                <a:sym typeface="Staatliches"/>
              </a:defRPr>
            </a:lvl8pPr>
            <a:lvl9pPr marR="0" lvl="8" algn="l" rtl="0">
              <a:lnSpc>
                <a:spcPct val="100000"/>
              </a:lnSpc>
              <a:spcBef>
                <a:spcPts val="0"/>
              </a:spcBef>
              <a:spcAft>
                <a:spcPts val="0"/>
              </a:spcAft>
              <a:buClr>
                <a:schemeClr val="accent5"/>
              </a:buClr>
              <a:buSzPts val="2800"/>
              <a:buFont typeface="Staatliches"/>
              <a:buNone/>
              <a:defRPr sz="2800" b="0" i="0" u="none" strike="noStrike" cap="none">
                <a:solidFill>
                  <a:schemeClr val="accent5"/>
                </a:solidFill>
                <a:latin typeface="Staatliches"/>
                <a:ea typeface="Staatliches"/>
                <a:cs typeface="Staatliches"/>
                <a:sym typeface="Staatliches"/>
              </a:defRPr>
            </a:lvl9pPr>
          </a:lstStyle>
          <a:p>
            <a:r>
              <a:rPr lang="en-US" sz="1400" dirty="0">
                <a:solidFill>
                  <a:schemeClr val="bg1"/>
                </a:solidFill>
              </a:rPr>
              <a:t> Small differences, The main differences between the internal model and the standard formula pertain to the modeling approach.</a:t>
            </a:r>
          </a:p>
        </p:txBody>
      </p:sp>
      <p:pic>
        <p:nvPicPr>
          <p:cNvPr id="43" name="Picture 2" descr="Allianz logo in transparent PNG and vectorized SVG formats">
            <a:extLst>
              <a:ext uri="{FF2B5EF4-FFF2-40B4-BE49-F238E27FC236}">
                <a16:creationId xmlns:a16="http://schemas.microsoft.com/office/drawing/2014/main" xmlns="" id="{DF0163B2-0F5B-4856-BC42-9C72C59850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65357" y="94154"/>
            <a:ext cx="466631" cy="466631"/>
          </a:xfrm>
          <a:prstGeom prst="rect">
            <a:avLst/>
          </a:prstGeom>
          <a:noFill/>
          <a:extLst>
            <a:ext uri="{909E8E84-426E-40DD-AFC4-6F175D3DCCD1}">
              <a14:hiddenFill xmlns:a14="http://schemas.microsoft.com/office/drawing/2010/main">
                <a:solidFill>
                  <a:srgbClr val="FFFFFF"/>
                </a:solidFill>
              </a14:hiddenFill>
            </a:ext>
          </a:extLst>
        </p:spPr>
      </p:pic>
      <p:sp>
        <p:nvSpPr>
          <p:cNvPr id="44" name="Google Shape;540;p38">
            <a:extLst>
              <a:ext uri="{FF2B5EF4-FFF2-40B4-BE49-F238E27FC236}">
                <a16:creationId xmlns:a16="http://schemas.microsoft.com/office/drawing/2014/main" xmlns="" id="{A1F828F1-F806-4A66-823B-F092ACA00820}"/>
              </a:ext>
            </a:extLst>
          </p:cNvPr>
          <p:cNvSpPr txBox="1">
            <a:spLocks/>
          </p:cNvSpPr>
          <p:nvPr/>
        </p:nvSpPr>
        <p:spPr>
          <a:xfrm>
            <a:off x="-2059405" y="4832331"/>
            <a:ext cx="5240700" cy="5612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2800"/>
              <a:buFont typeface="Staatliches"/>
              <a:buNone/>
              <a:defRPr sz="2800" b="0" i="0" u="none" strike="noStrike" cap="none">
                <a:solidFill>
                  <a:schemeClr val="accent5"/>
                </a:solidFill>
                <a:latin typeface="Staatliches"/>
                <a:ea typeface="Staatliches"/>
                <a:cs typeface="Staatliches"/>
                <a:sym typeface="Staatliches"/>
              </a:defRPr>
            </a:lvl1pPr>
            <a:lvl2pPr marR="0" lvl="1" algn="l" rtl="0">
              <a:lnSpc>
                <a:spcPct val="100000"/>
              </a:lnSpc>
              <a:spcBef>
                <a:spcPts val="0"/>
              </a:spcBef>
              <a:spcAft>
                <a:spcPts val="0"/>
              </a:spcAft>
              <a:buClr>
                <a:schemeClr val="accent5"/>
              </a:buClr>
              <a:buSzPts val="2800"/>
              <a:buFont typeface="Staatliches"/>
              <a:buNone/>
              <a:defRPr sz="2800" b="0" i="0" u="none" strike="noStrike" cap="none">
                <a:solidFill>
                  <a:schemeClr val="accent5"/>
                </a:solidFill>
                <a:latin typeface="Staatliches"/>
                <a:ea typeface="Staatliches"/>
                <a:cs typeface="Staatliches"/>
                <a:sym typeface="Staatliches"/>
              </a:defRPr>
            </a:lvl2pPr>
            <a:lvl3pPr marR="0" lvl="2" algn="l" rtl="0">
              <a:lnSpc>
                <a:spcPct val="100000"/>
              </a:lnSpc>
              <a:spcBef>
                <a:spcPts val="0"/>
              </a:spcBef>
              <a:spcAft>
                <a:spcPts val="0"/>
              </a:spcAft>
              <a:buClr>
                <a:schemeClr val="accent5"/>
              </a:buClr>
              <a:buSzPts val="2800"/>
              <a:buFont typeface="Staatliches"/>
              <a:buNone/>
              <a:defRPr sz="2800" b="0" i="0" u="none" strike="noStrike" cap="none">
                <a:solidFill>
                  <a:schemeClr val="accent5"/>
                </a:solidFill>
                <a:latin typeface="Staatliches"/>
                <a:ea typeface="Staatliches"/>
                <a:cs typeface="Staatliches"/>
                <a:sym typeface="Staatliches"/>
              </a:defRPr>
            </a:lvl3pPr>
            <a:lvl4pPr marR="0" lvl="3" algn="l" rtl="0">
              <a:lnSpc>
                <a:spcPct val="100000"/>
              </a:lnSpc>
              <a:spcBef>
                <a:spcPts val="0"/>
              </a:spcBef>
              <a:spcAft>
                <a:spcPts val="0"/>
              </a:spcAft>
              <a:buClr>
                <a:schemeClr val="accent5"/>
              </a:buClr>
              <a:buSzPts val="2800"/>
              <a:buFont typeface="Staatliches"/>
              <a:buNone/>
              <a:defRPr sz="2800" b="0" i="0" u="none" strike="noStrike" cap="none">
                <a:solidFill>
                  <a:schemeClr val="accent5"/>
                </a:solidFill>
                <a:latin typeface="Staatliches"/>
                <a:ea typeface="Staatliches"/>
                <a:cs typeface="Staatliches"/>
                <a:sym typeface="Staatliches"/>
              </a:defRPr>
            </a:lvl4pPr>
            <a:lvl5pPr marR="0" lvl="4" algn="l" rtl="0">
              <a:lnSpc>
                <a:spcPct val="100000"/>
              </a:lnSpc>
              <a:spcBef>
                <a:spcPts val="0"/>
              </a:spcBef>
              <a:spcAft>
                <a:spcPts val="0"/>
              </a:spcAft>
              <a:buClr>
                <a:schemeClr val="accent5"/>
              </a:buClr>
              <a:buSzPts val="2800"/>
              <a:buFont typeface="Staatliches"/>
              <a:buNone/>
              <a:defRPr sz="2800" b="0" i="0" u="none" strike="noStrike" cap="none">
                <a:solidFill>
                  <a:schemeClr val="accent5"/>
                </a:solidFill>
                <a:latin typeface="Staatliches"/>
                <a:ea typeface="Staatliches"/>
                <a:cs typeface="Staatliches"/>
                <a:sym typeface="Staatliches"/>
              </a:defRPr>
            </a:lvl5pPr>
            <a:lvl6pPr marR="0" lvl="5" algn="l" rtl="0">
              <a:lnSpc>
                <a:spcPct val="100000"/>
              </a:lnSpc>
              <a:spcBef>
                <a:spcPts val="0"/>
              </a:spcBef>
              <a:spcAft>
                <a:spcPts val="0"/>
              </a:spcAft>
              <a:buClr>
                <a:schemeClr val="accent5"/>
              </a:buClr>
              <a:buSzPts val="2800"/>
              <a:buFont typeface="Staatliches"/>
              <a:buNone/>
              <a:defRPr sz="2800" b="0" i="0" u="none" strike="noStrike" cap="none">
                <a:solidFill>
                  <a:schemeClr val="accent5"/>
                </a:solidFill>
                <a:latin typeface="Staatliches"/>
                <a:ea typeface="Staatliches"/>
                <a:cs typeface="Staatliches"/>
                <a:sym typeface="Staatliches"/>
              </a:defRPr>
            </a:lvl6pPr>
            <a:lvl7pPr marR="0" lvl="6" algn="l" rtl="0">
              <a:lnSpc>
                <a:spcPct val="100000"/>
              </a:lnSpc>
              <a:spcBef>
                <a:spcPts val="0"/>
              </a:spcBef>
              <a:spcAft>
                <a:spcPts val="0"/>
              </a:spcAft>
              <a:buClr>
                <a:schemeClr val="accent5"/>
              </a:buClr>
              <a:buSzPts val="2800"/>
              <a:buFont typeface="Staatliches"/>
              <a:buNone/>
              <a:defRPr sz="2800" b="0" i="0" u="none" strike="noStrike" cap="none">
                <a:solidFill>
                  <a:schemeClr val="accent5"/>
                </a:solidFill>
                <a:latin typeface="Staatliches"/>
                <a:ea typeface="Staatliches"/>
                <a:cs typeface="Staatliches"/>
                <a:sym typeface="Staatliches"/>
              </a:defRPr>
            </a:lvl7pPr>
            <a:lvl8pPr marR="0" lvl="7" algn="l" rtl="0">
              <a:lnSpc>
                <a:spcPct val="100000"/>
              </a:lnSpc>
              <a:spcBef>
                <a:spcPts val="0"/>
              </a:spcBef>
              <a:spcAft>
                <a:spcPts val="0"/>
              </a:spcAft>
              <a:buClr>
                <a:schemeClr val="accent5"/>
              </a:buClr>
              <a:buSzPts val="2800"/>
              <a:buFont typeface="Staatliches"/>
              <a:buNone/>
              <a:defRPr sz="2800" b="0" i="0" u="none" strike="noStrike" cap="none">
                <a:solidFill>
                  <a:schemeClr val="accent5"/>
                </a:solidFill>
                <a:latin typeface="Staatliches"/>
                <a:ea typeface="Staatliches"/>
                <a:cs typeface="Staatliches"/>
                <a:sym typeface="Staatliches"/>
              </a:defRPr>
            </a:lvl8pPr>
            <a:lvl9pPr marR="0" lvl="8" algn="l" rtl="0">
              <a:lnSpc>
                <a:spcPct val="100000"/>
              </a:lnSpc>
              <a:spcBef>
                <a:spcPts val="0"/>
              </a:spcBef>
              <a:spcAft>
                <a:spcPts val="0"/>
              </a:spcAft>
              <a:buClr>
                <a:schemeClr val="accent5"/>
              </a:buClr>
              <a:buSzPts val="2800"/>
              <a:buFont typeface="Staatliches"/>
              <a:buNone/>
              <a:defRPr sz="2800" b="0" i="0" u="none" strike="noStrike" cap="none">
                <a:solidFill>
                  <a:schemeClr val="accent5"/>
                </a:solidFill>
                <a:latin typeface="Staatliches"/>
                <a:ea typeface="Staatliches"/>
                <a:cs typeface="Staatliches"/>
                <a:sym typeface="Staatliches"/>
              </a:defRPr>
            </a:lvl9pPr>
          </a:lstStyle>
          <a:p>
            <a:r>
              <a:rPr lang="en-US" sz="1600" dirty="0">
                <a:solidFill>
                  <a:schemeClr val="bg1"/>
                </a:solidFill>
              </a:rPr>
              <a:t>ELIE GHAZZOUL</a:t>
            </a:r>
          </a:p>
        </p:txBody>
      </p:sp>
    </p:spTree>
    <p:extLst>
      <p:ext uri="{BB962C8B-B14F-4D97-AF65-F5344CB8AC3E}">
        <p14:creationId xmlns:p14="http://schemas.microsoft.com/office/powerpoint/2010/main" val="36748206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5377656" cy="3489617"/>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26751" y="951722"/>
            <a:ext cx="5286619" cy="4061149"/>
          </a:xfrm>
          <a:prstGeom prst="rect">
            <a:avLst/>
          </a:prstGeom>
        </p:spPr>
      </p:pic>
      <p:sp>
        <p:nvSpPr>
          <p:cNvPr id="5" name="CasellaDiTesto 2">
            <a:extLst>
              <a:ext uri="{FF2B5EF4-FFF2-40B4-BE49-F238E27FC236}">
                <a16:creationId xmlns:a16="http://schemas.microsoft.com/office/drawing/2014/main" xmlns="" id="{9037D8E4-263C-AE2B-C3A0-ABB90CDEB30E}"/>
              </a:ext>
            </a:extLst>
          </p:cNvPr>
          <p:cNvSpPr txBox="1"/>
          <p:nvPr/>
        </p:nvSpPr>
        <p:spPr>
          <a:xfrm>
            <a:off x="-71918" y="4835723"/>
            <a:ext cx="4572000" cy="307777"/>
          </a:xfrm>
          <a:prstGeom prst="rect">
            <a:avLst/>
          </a:prstGeom>
          <a:noFill/>
        </p:spPr>
        <p:txBody>
          <a:bodyPr wrap="square">
            <a:spAutoFit/>
          </a:bodyPr>
          <a:lstStyle/>
          <a:p>
            <a:r>
              <a:rPr lang="en-US" sz="1400" dirty="0">
                <a:solidFill>
                  <a:schemeClr val="bg1"/>
                </a:solidFill>
                <a:latin typeface="Staatliches" pitchFamily="2" charset="0"/>
              </a:rPr>
              <a:t>ELIE GHAZZOUL</a:t>
            </a:r>
          </a:p>
        </p:txBody>
      </p:sp>
      <p:pic>
        <p:nvPicPr>
          <p:cNvPr id="6" name="Picture 2" descr="Allianz logo in transparent PNG and vectorized SVG formats">
            <a:extLst>
              <a:ext uri="{FF2B5EF4-FFF2-40B4-BE49-F238E27FC236}">
                <a16:creationId xmlns:a16="http://schemas.microsoft.com/office/drawing/2014/main" xmlns="" id="{DF0163B2-0F5B-4856-BC42-9C72C598504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65357" y="94154"/>
            <a:ext cx="466631" cy="466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43931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0700" y="0"/>
            <a:ext cx="7342600" cy="5143500"/>
          </a:xfrm>
          <a:prstGeom prst="rect">
            <a:avLst/>
          </a:prstGeom>
        </p:spPr>
      </p:pic>
      <p:sp>
        <p:nvSpPr>
          <p:cNvPr id="5" name="CasellaDiTesto 2">
            <a:extLst>
              <a:ext uri="{FF2B5EF4-FFF2-40B4-BE49-F238E27FC236}">
                <a16:creationId xmlns:a16="http://schemas.microsoft.com/office/drawing/2014/main" xmlns="" id="{9037D8E4-263C-AE2B-C3A0-ABB90CDEB30E}"/>
              </a:ext>
            </a:extLst>
          </p:cNvPr>
          <p:cNvSpPr txBox="1"/>
          <p:nvPr/>
        </p:nvSpPr>
        <p:spPr>
          <a:xfrm>
            <a:off x="0" y="4683967"/>
            <a:ext cx="900700" cy="523220"/>
          </a:xfrm>
          <a:prstGeom prst="rect">
            <a:avLst/>
          </a:prstGeom>
          <a:noFill/>
        </p:spPr>
        <p:txBody>
          <a:bodyPr wrap="square">
            <a:spAutoFit/>
          </a:bodyPr>
          <a:lstStyle/>
          <a:p>
            <a:r>
              <a:rPr lang="en-US" sz="1400" dirty="0">
                <a:solidFill>
                  <a:schemeClr val="bg1"/>
                </a:solidFill>
                <a:latin typeface="Staatliches" pitchFamily="2" charset="0"/>
              </a:rPr>
              <a:t>ELIE GHAZZOUL</a:t>
            </a:r>
          </a:p>
        </p:txBody>
      </p:sp>
      <p:pic>
        <p:nvPicPr>
          <p:cNvPr id="6" name="Picture 2" descr="Allianz logo in transparent PNG and vectorized SVG formats">
            <a:extLst>
              <a:ext uri="{FF2B5EF4-FFF2-40B4-BE49-F238E27FC236}">
                <a16:creationId xmlns:a16="http://schemas.microsoft.com/office/drawing/2014/main" xmlns="" id="{DF0163B2-0F5B-4856-BC42-9C72C59850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65357" y="94154"/>
            <a:ext cx="466631" cy="466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81272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52" y="0"/>
            <a:ext cx="6595295" cy="5143500"/>
          </a:xfrm>
          <a:prstGeom prst="rect">
            <a:avLst/>
          </a:prstGeom>
        </p:spPr>
      </p:pic>
      <p:sp>
        <p:nvSpPr>
          <p:cNvPr id="5" name="CasellaDiTesto 2">
            <a:extLst>
              <a:ext uri="{FF2B5EF4-FFF2-40B4-BE49-F238E27FC236}">
                <a16:creationId xmlns:a16="http://schemas.microsoft.com/office/drawing/2014/main" xmlns="" id="{9037D8E4-263C-AE2B-C3A0-ABB90CDEB30E}"/>
              </a:ext>
            </a:extLst>
          </p:cNvPr>
          <p:cNvSpPr txBox="1"/>
          <p:nvPr/>
        </p:nvSpPr>
        <p:spPr>
          <a:xfrm>
            <a:off x="0" y="4683967"/>
            <a:ext cx="900700" cy="523220"/>
          </a:xfrm>
          <a:prstGeom prst="rect">
            <a:avLst/>
          </a:prstGeom>
          <a:noFill/>
        </p:spPr>
        <p:txBody>
          <a:bodyPr wrap="square">
            <a:spAutoFit/>
          </a:bodyPr>
          <a:lstStyle/>
          <a:p>
            <a:r>
              <a:rPr lang="en-US" sz="1400" dirty="0">
                <a:solidFill>
                  <a:schemeClr val="bg1"/>
                </a:solidFill>
                <a:latin typeface="Staatliches" pitchFamily="2" charset="0"/>
              </a:rPr>
              <a:t>ELIE GHAZZOUL</a:t>
            </a:r>
          </a:p>
        </p:txBody>
      </p:sp>
      <p:pic>
        <p:nvPicPr>
          <p:cNvPr id="6" name="Picture 2" descr="Allianz logo in transparent PNG and vectorized SVG formats">
            <a:extLst>
              <a:ext uri="{FF2B5EF4-FFF2-40B4-BE49-F238E27FC236}">
                <a16:creationId xmlns:a16="http://schemas.microsoft.com/office/drawing/2014/main" xmlns="" id="{DF0163B2-0F5B-4856-BC42-9C72C59850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65357" y="94154"/>
            <a:ext cx="466631" cy="466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79440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2524" y="364509"/>
            <a:ext cx="7516274" cy="2324424"/>
          </a:xfrm>
          <a:prstGeom prst="rect">
            <a:avLst/>
          </a:prstGeom>
        </p:spPr>
      </p:pic>
      <p:sp>
        <p:nvSpPr>
          <p:cNvPr id="5" name="CasellaDiTesto 2">
            <a:extLst>
              <a:ext uri="{FF2B5EF4-FFF2-40B4-BE49-F238E27FC236}">
                <a16:creationId xmlns:a16="http://schemas.microsoft.com/office/drawing/2014/main" xmlns="" id="{9037D8E4-263C-AE2B-C3A0-ABB90CDEB30E}"/>
              </a:ext>
            </a:extLst>
          </p:cNvPr>
          <p:cNvSpPr txBox="1"/>
          <p:nvPr/>
        </p:nvSpPr>
        <p:spPr>
          <a:xfrm>
            <a:off x="0" y="4683967"/>
            <a:ext cx="900700" cy="523220"/>
          </a:xfrm>
          <a:prstGeom prst="rect">
            <a:avLst/>
          </a:prstGeom>
          <a:noFill/>
        </p:spPr>
        <p:txBody>
          <a:bodyPr wrap="square">
            <a:spAutoFit/>
          </a:bodyPr>
          <a:lstStyle/>
          <a:p>
            <a:r>
              <a:rPr lang="en-US" sz="1400" dirty="0">
                <a:solidFill>
                  <a:schemeClr val="bg1"/>
                </a:solidFill>
                <a:latin typeface="Staatliches" pitchFamily="2" charset="0"/>
              </a:rPr>
              <a:t>ELIE GHAZZOUL</a:t>
            </a:r>
          </a:p>
        </p:txBody>
      </p:sp>
      <p:pic>
        <p:nvPicPr>
          <p:cNvPr id="6" name="Picture 2" descr="Allianz logo in transparent PNG and vectorized SVG formats">
            <a:extLst>
              <a:ext uri="{FF2B5EF4-FFF2-40B4-BE49-F238E27FC236}">
                <a16:creationId xmlns:a16="http://schemas.microsoft.com/office/drawing/2014/main" xmlns="" id="{DF0163B2-0F5B-4856-BC42-9C72C59850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65357" y="94154"/>
            <a:ext cx="466631" cy="466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05309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4178" y="1559053"/>
            <a:ext cx="2547198" cy="2500836"/>
          </a:xfrm>
        </p:spPr>
        <p:txBody>
          <a:bodyPr/>
          <a:lstStyle/>
          <a:p>
            <a:r>
              <a:rPr lang="en-US" sz="4400" dirty="0" smtClean="0"/>
              <a:t>Thank you for listening </a:t>
            </a:r>
            <a:br>
              <a:rPr lang="en-US" sz="4400" dirty="0" smtClean="0"/>
            </a:br>
            <a:endParaRPr lang="en-US" sz="4400" dirty="0"/>
          </a:p>
        </p:txBody>
      </p:sp>
      <p:grpSp>
        <p:nvGrpSpPr>
          <p:cNvPr id="3" name="Google Shape;1986;p49"/>
          <p:cNvGrpSpPr/>
          <p:nvPr/>
        </p:nvGrpSpPr>
        <p:grpSpPr>
          <a:xfrm>
            <a:off x="6187583" y="1382805"/>
            <a:ext cx="2009533" cy="3329773"/>
            <a:chOff x="4210450" y="238125"/>
            <a:chExt cx="1796150" cy="2976200"/>
          </a:xfrm>
        </p:grpSpPr>
        <p:sp>
          <p:nvSpPr>
            <p:cNvPr id="4" name="Google Shape;1987;p49"/>
            <p:cNvSpPr/>
            <p:nvPr/>
          </p:nvSpPr>
          <p:spPr>
            <a:xfrm>
              <a:off x="5577650" y="2468225"/>
              <a:ext cx="1025" cy="6475"/>
            </a:xfrm>
            <a:custGeom>
              <a:avLst/>
              <a:gdLst/>
              <a:ahLst/>
              <a:cxnLst/>
              <a:rect l="l" t="t" r="r" b="b"/>
              <a:pathLst>
                <a:path w="41" h="259" extrusionOk="0">
                  <a:moveTo>
                    <a:pt x="1" y="0"/>
                  </a:moveTo>
                  <a:lnTo>
                    <a:pt x="1" y="0"/>
                  </a:lnTo>
                  <a:cubicBezTo>
                    <a:pt x="5" y="48"/>
                    <a:pt x="14" y="94"/>
                    <a:pt x="17" y="144"/>
                  </a:cubicBezTo>
                  <a:cubicBezTo>
                    <a:pt x="23" y="180"/>
                    <a:pt x="21" y="221"/>
                    <a:pt x="24" y="258"/>
                  </a:cubicBezTo>
                  <a:cubicBezTo>
                    <a:pt x="27" y="222"/>
                    <a:pt x="36" y="186"/>
                    <a:pt x="37" y="151"/>
                  </a:cubicBezTo>
                  <a:cubicBezTo>
                    <a:pt x="39" y="105"/>
                    <a:pt x="39" y="58"/>
                    <a:pt x="40" y="10"/>
                  </a:cubicBezTo>
                  <a:cubicBezTo>
                    <a:pt x="27" y="7"/>
                    <a:pt x="14" y="3"/>
                    <a:pt x="1" y="0"/>
                  </a:cubicBezTo>
                  <a:close/>
                </a:path>
              </a:pathLst>
            </a:custGeom>
            <a:solidFill>
              <a:srgbClr val="FFB5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988;p49"/>
            <p:cNvSpPr/>
            <p:nvPr/>
          </p:nvSpPr>
          <p:spPr>
            <a:xfrm>
              <a:off x="4743750" y="956125"/>
              <a:ext cx="690200" cy="420925"/>
            </a:xfrm>
            <a:custGeom>
              <a:avLst/>
              <a:gdLst/>
              <a:ahLst/>
              <a:cxnLst/>
              <a:rect l="l" t="t" r="r" b="b"/>
              <a:pathLst>
                <a:path w="27608" h="16837" extrusionOk="0">
                  <a:moveTo>
                    <a:pt x="23962" y="1"/>
                  </a:moveTo>
                  <a:cubicBezTo>
                    <a:pt x="23962" y="1"/>
                    <a:pt x="24490" y="641"/>
                    <a:pt x="15729" y="8511"/>
                  </a:cubicBezTo>
                  <a:lnTo>
                    <a:pt x="1639" y="176"/>
                  </a:lnTo>
                  <a:lnTo>
                    <a:pt x="0" y="2013"/>
                  </a:lnTo>
                  <a:cubicBezTo>
                    <a:pt x="0" y="2013"/>
                    <a:pt x="7990" y="11521"/>
                    <a:pt x="16262" y="16836"/>
                  </a:cubicBezTo>
                  <a:cubicBezTo>
                    <a:pt x="16262" y="16836"/>
                    <a:pt x="21813" y="11409"/>
                    <a:pt x="27607" y="3199"/>
                  </a:cubicBezTo>
                  <a:lnTo>
                    <a:pt x="23962" y="1"/>
                  </a:lnTo>
                  <a:close/>
                </a:path>
              </a:pathLst>
            </a:custGeom>
            <a:solidFill>
              <a:srgbClr val="D9B6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989;p49"/>
            <p:cNvSpPr/>
            <p:nvPr/>
          </p:nvSpPr>
          <p:spPr>
            <a:xfrm>
              <a:off x="5022975" y="3039225"/>
              <a:ext cx="312150" cy="136075"/>
            </a:xfrm>
            <a:custGeom>
              <a:avLst/>
              <a:gdLst/>
              <a:ahLst/>
              <a:cxnLst/>
              <a:rect l="l" t="t" r="r" b="b"/>
              <a:pathLst>
                <a:path w="12486" h="5443" extrusionOk="0">
                  <a:moveTo>
                    <a:pt x="10180" y="1"/>
                  </a:moveTo>
                  <a:lnTo>
                    <a:pt x="8900" y="2285"/>
                  </a:lnTo>
                  <a:cubicBezTo>
                    <a:pt x="0" y="4071"/>
                    <a:pt x="1849" y="5215"/>
                    <a:pt x="1849" y="5215"/>
                  </a:cubicBezTo>
                  <a:cubicBezTo>
                    <a:pt x="2788" y="5385"/>
                    <a:pt x="4263" y="5442"/>
                    <a:pt x="5811" y="5442"/>
                  </a:cubicBezTo>
                  <a:cubicBezTo>
                    <a:pt x="8908" y="5442"/>
                    <a:pt x="12302" y="5215"/>
                    <a:pt x="12302" y="5215"/>
                  </a:cubicBezTo>
                  <a:cubicBezTo>
                    <a:pt x="12486" y="4465"/>
                    <a:pt x="11930" y="2216"/>
                    <a:pt x="11930" y="2216"/>
                  </a:cubicBezTo>
                  <a:lnTo>
                    <a:pt x="1018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990;p49"/>
            <p:cNvSpPr/>
            <p:nvPr/>
          </p:nvSpPr>
          <p:spPr>
            <a:xfrm>
              <a:off x="5801975" y="2970775"/>
              <a:ext cx="204625" cy="243550"/>
            </a:xfrm>
            <a:custGeom>
              <a:avLst/>
              <a:gdLst/>
              <a:ahLst/>
              <a:cxnLst/>
              <a:rect l="l" t="t" r="r" b="b"/>
              <a:pathLst>
                <a:path w="8185" h="9742" extrusionOk="0">
                  <a:moveTo>
                    <a:pt x="2833" y="0"/>
                  </a:moveTo>
                  <a:lnTo>
                    <a:pt x="3749" y="2452"/>
                  </a:lnTo>
                  <a:cubicBezTo>
                    <a:pt x="0" y="9249"/>
                    <a:pt x="970" y="9741"/>
                    <a:pt x="1329" y="9741"/>
                  </a:cubicBezTo>
                  <a:cubicBezTo>
                    <a:pt x="1390" y="9741"/>
                    <a:pt x="1434" y="9727"/>
                    <a:pt x="1434" y="9727"/>
                  </a:cubicBezTo>
                  <a:cubicBezTo>
                    <a:pt x="3643" y="7907"/>
                    <a:pt x="8184" y="1747"/>
                    <a:pt x="8184" y="1747"/>
                  </a:cubicBezTo>
                  <a:cubicBezTo>
                    <a:pt x="7730" y="1122"/>
                    <a:pt x="5653" y="93"/>
                    <a:pt x="5653" y="93"/>
                  </a:cubicBezTo>
                  <a:lnTo>
                    <a:pt x="283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991;p49"/>
            <p:cNvSpPr/>
            <p:nvPr/>
          </p:nvSpPr>
          <p:spPr>
            <a:xfrm>
              <a:off x="5219325" y="1547625"/>
              <a:ext cx="322275" cy="1606575"/>
            </a:xfrm>
            <a:custGeom>
              <a:avLst/>
              <a:gdLst/>
              <a:ahLst/>
              <a:cxnLst/>
              <a:rect l="l" t="t" r="r" b="b"/>
              <a:pathLst>
                <a:path w="12891" h="64263" extrusionOk="0">
                  <a:moveTo>
                    <a:pt x="12891" y="1"/>
                  </a:moveTo>
                  <a:cubicBezTo>
                    <a:pt x="12890" y="2"/>
                    <a:pt x="6382" y="2585"/>
                    <a:pt x="4288" y="2585"/>
                  </a:cubicBezTo>
                  <a:cubicBezTo>
                    <a:pt x="3878" y="2585"/>
                    <a:pt x="3637" y="2486"/>
                    <a:pt x="3648" y="2249"/>
                  </a:cubicBezTo>
                  <a:lnTo>
                    <a:pt x="3648" y="2249"/>
                  </a:lnTo>
                  <a:cubicBezTo>
                    <a:pt x="3648" y="2249"/>
                    <a:pt x="0" y="4648"/>
                    <a:pt x="1046" y="61948"/>
                  </a:cubicBezTo>
                  <a:lnTo>
                    <a:pt x="5586" y="64263"/>
                  </a:lnTo>
                  <a:cubicBezTo>
                    <a:pt x="5586" y="64263"/>
                    <a:pt x="8507" y="38634"/>
                    <a:pt x="128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992;p49"/>
            <p:cNvSpPr/>
            <p:nvPr/>
          </p:nvSpPr>
          <p:spPr>
            <a:xfrm>
              <a:off x="5322950" y="1513300"/>
              <a:ext cx="630050" cy="1555475"/>
            </a:xfrm>
            <a:custGeom>
              <a:avLst/>
              <a:gdLst/>
              <a:ahLst/>
              <a:cxnLst/>
              <a:rect l="l" t="t" r="r" b="b"/>
              <a:pathLst>
                <a:path w="25202" h="62219" extrusionOk="0">
                  <a:moveTo>
                    <a:pt x="13544" y="0"/>
                  </a:moveTo>
                  <a:cubicBezTo>
                    <a:pt x="13543" y="1"/>
                    <a:pt x="3966" y="3594"/>
                    <a:pt x="546" y="3594"/>
                  </a:cubicBezTo>
                  <a:cubicBezTo>
                    <a:pt x="341" y="3594"/>
                    <a:pt x="158" y="3581"/>
                    <a:pt x="1" y="3554"/>
                  </a:cubicBezTo>
                  <a:lnTo>
                    <a:pt x="1" y="3554"/>
                  </a:lnTo>
                  <a:cubicBezTo>
                    <a:pt x="1" y="3554"/>
                    <a:pt x="797" y="18288"/>
                    <a:pt x="6590" y="36622"/>
                  </a:cubicBezTo>
                  <a:cubicBezTo>
                    <a:pt x="8309" y="42064"/>
                    <a:pt x="21101" y="62218"/>
                    <a:pt x="21101" y="62218"/>
                  </a:cubicBezTo>
                  <a:lnTo>
                    <a:pt x="25201" y="58592"/>
                  </a:lnTo>
                  <a:cubicBezTo>
                    <a:pt x="25201" y="58592"/>
                    <a:pt x="14133" y="37588"/>
                    <a:pt x="13891" y="35630"/>
                  </a:cubicBezTo>
                  <a:cubicBezTo>
                    <a:pt x="12587" y="25107"/>
                    <a:pt x="20197" y="7727"/>
                    <a:pt x="135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993;p49"/>
            <p:cNvSpPr/>
            <p:nvPr/>
          </p:nvSpPr>
          <p:spPr>
            <a:xfrm>
              <a:off x="5188750" y="896475"/>
              <a:ext cx="314600" cy="384000"/>
            </a:xfrm>
            <a:custGeom>
              <a:avLst/>
              <a:gdLst/>
              <a:ahLst/>
              <a:cxnLst/>
              <a:rect l="l" t="t" r="r" b="b"/>
              <a:pathLst>
                <a:path w="12584" h="15360" extrusionOk="0">
                  <a:moveTo>
                    <a:pt x="9139" y="1"/>
                  </a:moveTo>
                  <a:cubicBezTo>
                    <a:pt x="5745" y="844"/>
                    <a:pt x="1" y="8490"/>
                    <a:pt x="1" y="8490"/>
                  </a:cubicBezTo>
                  <a:cubicBezTo>
                    <a:pt x="1286" y="10370"/>
                    <a:pt x="4610" y="15360"/>
                    <a:pt x="4610" y="15360"/>
                  </a:cubicBezTo>
                  <a:cubicBezTo>
                    <a:pt x="12583" y="7719"/>
                    <a:pt x="9139" y="1"/>
                    <a:pt x="91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994;p49"/>
            <p:cNvSpPr/>
            <p:nvPr/>
          </p:nvSpPr>
          <p:spPr>
            <a:xfrm>
              <a:off x="5205475" y="822400"/>
              <a:ext cx="552325" cy="998075"/>
            </a:xfrm>
            <a:custGeom>
              <a:avLst/>
              <a:gdLst/>
              <a:ahLst/>
              <a:cxnLst/>
              <a:rect l="l" t="t" r="r" b="b"/>
              <a:pathLst>
                <a:path w="22093" h="39923" extrusionOk="0">
                  <a:moveTo>
                    <a:pt x="9531" y="0"/>
                  </a:moveTo>
                  <a:cubicBezTo>
                    <a:pt x="8221" y="0"/>
                    <a:pt x="6841" y="1302"/>
                    <a:pt x="5376" y="2508"/>
                  </a:cubicBezTo>
                  <a:cubicBezTo>
                    <a:pt x="5376" y="2508"/>
                    <a:pt x="2427" y="3706"/>
                    <a:pt x="2045" y="5470"/>
                  </a:cubicBezTo>
                  <a:cubicBezTo>
                    <a:pt x="0" y="14949"/>
                    <a:pt x="1075" y="39200"/>
                    <a:pt x="1075" y="39200"/>
                  </a:cubicBezTo>
                  <a:cubicBezTo>
                    <a:pt x="1068" y="39709"/>
                    <a:pt x="1739" y="39923"/>
                    <a:pt x="2844" y="39923"/>
                  </a:cubicBezTo>
                  <a:cubicBezTo>
                    <a:pt x="7911" y="39923"/>
                    <a:pt x="22092" y="35414"/>
                    <a:pt x="21646" y="34179"/>
                  </a:cubicBezTo>
                  <a:cubicBezTo>
                    <a:pt x="16240" y="19228"/>
                    <a:pt x="14488" y="10041"/>
                    <a:pt x="13688" y="6854"/>
                  </a:cubicBezTo>
                  <a:cubicBezTo>
                    <a:pt x="12376" y="1631"/>
                    <a:pt x="10997" y="0"/>
                    <a:pt x="95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995;p49"/>
            <p:cNvSpPr/>
            <p:nvPr/>
          </p:nvSpPr>
          <p:spPr>
            <a:xfrm>
              <a:off x="5188750" y="502600"/>
              <a:ext cx="302225" cy="467350"/>
            </a:xfrm>
            <a:custGeom>
              <a:avLst/>
              <a:gdLst/>
              <a:ahLst/>
              <a:cxnLst/>
              <a:rect l="l" t="t" r="r" b="b"/>
              <a:pathLst>
                <a:path w="12089" h="18694" extrusionOk="0">
                  <a:moveTo>
                    <a:pt x="12089" y="1"/>
                  </a:moveTo>
                  <a:lnTo>
                    <a:pt x="1" y="4409"/>
                  </a:lnTo>
                  <a:cubicBezTo>
                    <a:pt x="2" y="4408"/>
                    <a:pt x="3" y="4408"/>
                    <a:pt x="5" y="4408"/>
                  </a:cubicBezTo>
                  <a:cubicBezTo>
                    <a:pt x="105" y="4408"/>
                    <a:pt x="803" y="5275"/>
                    <a:pt x="891" y="5373"/>
                  </a:cubicBezTo>
                  <a:cubicBezTo>
                    <a:pt x="1173" y="5685"/>
                    <a:pt x="1450" y="6003"/>
                    <a:pt x="1717" y="6328"/>
                  </a:cubicBezTo>
                  <a:cubicBezTo>
                    <a:pt x="2189" y="6905"/>
                    <a:pt x="2501" y="7608"/>
                    <a:pt x="3018" y="8150"/>
                  </a:cubicBezTo>
                  <a:cubicBezTo>
                    <a:pt x="6880" y="12193"/>
                    <a:pt x="2198" y="18061"/>
                    <a:pt x="2786" y="18594"/>
                  </a:cubicBezTo>
                  <a:cubicBezTo>
                    <a:pt x="2860" y="18662"/>
                    <a:pt x="2969" y="18694"/>
                    <a:pt x="3108" y="18694"/>
                  </a:cubicBezTo>
                  <a:cubicBezTo>
                    <a:pt x="4899" y="18694"/>
                    <a:pt x="11590" y="13425"/>
                    <a:pt x="11571" y="13328"/>
                  </a:cubicBezTo>
                  <a:cubicBezTo>
                    <a:pt x="10208" y="6116"/>
                    <a:pt x="12089" y="1"/>
                    <a:pt x="120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996;p49"/>
            <p:cNvSpPr/>
            <p:nvPr/>
          </p:nvSpPr>
          <p:spPr>
            <a:xfrm>
              <a:off x="5096000" y="277750"/>
              <a:ext cx="418075" cy="529725"/>
            </a:xfrm>
            <a:custGeom>
              <a:avLst/>
              <a:gdLst/>
              <a:ahLst/>
              <a:cxnLst/>
              <a:rect l="l" t="t" r="r" b="b"/>
              <a:pathLst>
                <a:path w="16723" h="21189" extrusionOk="0">
                  <a:moveTo>
                    <a:pt x="8058" y="0"/>
                  </a:moveTo>
                  <a:cubicBezTo>
                    <a:pt x="3504" y="0"/>
                    <a:pt x="0" y="3504"/>
                    <a:pt x="69" y="8104"/>
                  </a:cubicBezTo>
                  <a:cubicBezTo>
                    <a:pt x="143" y="13237"/>
                    <a:pt x="114" y="21189"/>
                    <a:pt x="4656" y="21189"/>
                  </a:cubicBezTo>
                  <a:cubicBezTo>
                    <a:pt x="4706" y="21189"/>
                    <a:pt x="4755" y="21188"/>
                    <a:pt x="4806" y="21186"/>
                  </a:cubicBezTo>
                  <a:cubicBezTo>
                    <a:pt x="11677" y="20929"/>
                    <a:pt x="16417" y="13474"/>
                    <a:pt x="16569" y="8779"/>
                  </a:cubicBezTo>
                  <a:cubicBezTo>
                    <a:pt x="16723" y="4085"/>
                    <a:pt x="13037" y="156"/>
                    <a:pt x="8345" y="5"/>
                  </a:cubicBezTo>
                  <a:cubicBezTo>
                    <a:pt x="8249" y="2"/>
                    <a:pt x="8153" y="0"/>
                    <a:pt x="80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997;p49"/>
            <p:cNvSpPr/>
            <p:nvPr/>
          </p:nvSpPr>
          <p:spPr>
            <a:xfrm>
              <a:off x="4210450" y="577600"/>
              <a:ext cx="763150" cy="763125"/>
            </a:xfrm>
            <a:custGeom>
              <a:avLst/>
              <a:gdLst/>
              <a:ahLst/>
              <a:cxnLst/>
              <a:rect l="l" t="t" r="r" b="b"/>
              <a:pathLst>
                <a:path w="30526" h="30525" extrusionOk="0">
                  <a:moveTo>
                    <a:pt x="15262" y="0"/>
                  </a:moveTo>
                  <a:cubicBezTo>
                    <a:pt x="6833" y="0"/>
                    <a:pt x="0" y="6834"/>
                    <a:pt x="0" y="15262"/>
                  </a:cubicBezTo>
                  <a:cubicBezTo>
                    <a:pt x="0" y="23691"/>
                    <a:pt x="6833" y="30524"/>
                    <a:pt x="15262" y="30524"/>
                  </a:cubicBezTo>
                  <a:cubicBezTo>
                    <a:pt x="23692" y="30524"/>
                    <a:pt x="30526" y="23691"/>
                    <a:pt x="30526" y="15262"/>
                  </a:cubicBezTo>
                  <a:cubicBezTo>
                    <a:pt x="30526" y="6834"/>
                    <a:pt x="23692" y="0"/>
                    <a:pt x="152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998;p49"/>
            <p:cNvSpPr/>
            <p:nvPr/>
          </p:nvSpPr>
          <p:spPr>
            <a:xfrm>
              <a:off x="4287825" y="654950"/>
              <a:ext cx="608400" cy="608375"/>
            </a:xfrm>
            <a:custGeom>
              <a:avLst/>
              <a:gdLst/>
              <a:ahLst/>
              <a:cxnLst/>
              <a:rect l="l" t="t" r="r" b="b"/>
              <a:pathLst>
                <a:path w="24336" h="24335" extrusionOk="0">
                  <a:moveTo>
                    <a:pt x="12167" y="0"/>
                  </a:moveTo>
                  <a:cubicBezTo>
                    <a:pt x="5449" y="0"/>
                    <a:pt x="1" y="5448"/>
                    <a:pt x="1" y="12168"/>
                  </a:cubicBezTo>
                  <a:cubicBezTo>
                    <a:pt x="1" y="18888"/>
                    <a:pt x="5449" y="24335"/>
                    <a:pt x="12167" y="24335"/>
                  </a:cubicBezTo>
                  <a:cubicBezTo>
                    <a:pt x="18887" y="24335"/>
                    <a:pt x="24335" y="18888"/>
                    <a:pt x="24335" y="12168"/>
                  </a:cubicBezTo>
                  <a:cubicBezTo>
                    <a:pt x="24335" y="5448"/>
                    <a:pt x="18887" y="0"/>
                    <a:pt x="12167" y="0"/>
                  </a:cubicBezTo>
                  <a:close/>
                </a:path>
              </a:pathLst>
            </a:custGeom>
            <a:solidFill>
              <a:srgbClr val="FFED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999;p49"/>
            <p:cNvSpPr/>
            <p:nvPr/>
          </p:nvSpPr>
          <p:spPr>
            <a:xfrm>
              <a:off x="4461200" y="707750"/>
              <a:ext cx="281125" cy="524625"/>
            </a:xfrm>
            <a:custGeom>
              <a:avLst/>
              <a:gdLst/>
              <a:ahLst/>
              <a:cxnLst/>
              <a:rect l="l" t="t" r="r" b="b"/>
              <a:pathLst>
                <a:path w="11245" h="20985" extrusionOk="0">
                  <a:moveTo>
                    <a:pt x="4867" y="2750"/>
                  </a:moveTo>
                  <a:lnTo>
                    <a:pt x="4965" y="8513"/>
                  </a:lnTo>
                  <a:cubicBezTo>
                    <a:pt x="4012" y="8243"/>
                    <a:pt x="3332" y="7873"/>
                    <a:pt x="2927" y="7402"/>
                  </a:cubicBezTo>
                  <a:cubicBezTo>
                    <a:pt x="2521" y="6930"/>
                    <a:pt x="2312" y="6340"/>
                    <a:pt x="2299" y="5629"/>
                  </a:cubicBezTo>
                  <a:cubicBezTo>
                    <a:pt x="2288" y="4911"/>
                    <a:pt x="2511" y="4288"/>
                    <a:pt x="2968" y="3755"/>
                  </a:cubicBezTo>
                  <a:cubicBezTo>
                    <a:pt x="3425" y="3223"/>
                    <a:pt x="4059" y="2888"/>
                    <a:pt x="4867" y="2750"/>
                  </a:cubicBezTo>
                  <a:close/>
                  <a:moveTo>
                    <a:pt x="6230" y="10781"/>
                  </a:moveTo>
                  <a:lnTo>
                    <a:pt x="6230" y="10781"/>
                  </a:lnTo>
                  <a:cubicBezTo>
                    <a:pt x="7354" y="11125"/>
                    <a:pt x="8107" y="11523"/>
                    <a:pt x="8490" y="11975"/>
                  </a:cubicBezTo>
                  <a:cubicBezTo>
                    <a:pt x="8873" y="12429"/>
                    <a:pt x="9070" y="13033"/>
                    <a:pt x="9082" y="13788"/>
                  </a:cubicBezTo>
                  <a:cubicBezTo>
                    <a:pt x="9096" y="14676"/>
                    <a:pt x="8845" y="15424"/>
                    <a:pt x="8328" y="16035"/>
                  </a:cubicBezTo>
                  <a:cubicBezTo>
                    <a:pt x="7810" y="16647"/>
                    <a:pt x="7147" y="17010"/>
                    <a:pt x="6339" y="17123"/>
                  </a:cubicBezTo>
                  <a:lnTo>
                    <a:pt x="6230" y="10781"/>
                  </a:lnTo>
                  <a:close/>
                  <a:moveTo>
                    <a:pt x="6046" y="0"/>
                  </a:moveTo>
                  <a:lnTo>
                    <a:pt x="4820" y="22"/>
                  </a:lnTo>
                  <a:lnTo>
                    <a:pt x="4838" y="1015"/>
                  </a:lnTo>
                  <a:cubicBezTo>
                    <a:pt x="3460" y="1179"/>
                    <a:pt x="2424" y="1575"/>
                    <a:pt x="1732" y="2203"/>
                  </a:cubicBezTo>
                  <a:cubicBezTo>
                    <a:pt x="699" y="3139"/>
                    <a:pt x="196" y="4347"/>
                    <a:pt x="221" y="5828"/>
                  </a:cubicBezTo>
                  <a:cubicBezTo>
                    <a:pt x="235" y="6661"/>
                    <a:pt x="427" y="7402"/>
                    <a:pt x="797" y="8052"/>
                  </a:cubicBezTo>
                  <a:cubicBezTo>
                    <a:pt x="1167" y="8701"/>
                    <a:pt x="1686" y="9206"/>
                    <a:pt x="2356" y="9565"/>
                  </a:cubicBezTo>
                  <a:cubicBezTo>
                    <a:pt x="3260" y="10050"/>
                    <a:pt x="4140" y="10368"/>
                    <a:pt x="4999" y="10515"/>
                  </a:cubicBezTo>
                  <a:lnTo>
                    <a:pt x="5112" y="17143"/>
                  </a:lnTo>
                  <a:cubicBezTo>
                    <a:pt x="4292" y="17072"/>
                    <a:pt x="3584" y="16672"/>
                    <a:pt x="2985" y="15942"/>
                  </a:cubicBezTo>
                  <a:cubicBezTo>
                    <a:pt x="2568" y="15424"/>
                    <a:pt x="2267" y="14608"/>
                    <a:pt x="2086" y="13491"/>
                  </a:cubicBezTo>
                  <a:lnTo>
                    <a:pt x="0" y="13920"/>
                  </a:lnTo>
                  <a:cubicBezTo>
                    <a:pt x="95" y="14999"/>
                    <a:pt x="386" y="15907"/>
                    <a:pt x="874" y="16649"/>
                  </a:cubicBezTo>
                  <a:cubicBezTo>
                    <a:pt x="1361" y="17388"/>
                    <a:pt x="1932" y="17921"/>
                    <a:pt x="2589" y="18246"/>
                  </a:cubicBezTo>
                  <a:cubicBezTo>
                    <a:pt x="3247" y="18569"/>
                    <a:pt x="4098" y="18788"/>
                    <a:pt x="5141" y="18903"/>
                  </a:cubicBezTo>
                  <a:lnTo>
                    <a:pt x="5177" y="20984"/>
                  </a:lnTo>
                  <a:lnTo>
                    <a:pt x="6403" y="20964"/>
                  </a:lnTo>
                  <a:lnTo>
                    <a:pt x="6366" y="18859"/>
                  </a:lnTo>
                  <a:cubicBezTo>
                    <a:pt x="7824" y="18763"/>
                    <a:pt x="9003" y="18225"/>
                    <a:pt x="9904" y="17246"/>
                  </a:cubicBezTo>
                  <a:cubicBezTo>
                    <a:pt x="10806" y="16267"/>
                    <a:pt x="11244" y="15056"/>
                    <a:pt x="11220" y="13614"/>
                  </a:cubicBezTo>
                  <a:cubicBezTo>
                    <a:pt x="11208" y="12959"/>
                    <a:pt x="11089" y="12349"/>
                    <a:pt x="10860" y="11791"/>
                  </a:cubicBezTo>
                  <a:cubicBezTo>
                    <a:pt x="10631" y="11234"/>
                    <a:pt x="10306" y="10752"/>
                    <a:pt x="9893" y="10351"/>
                  </a:cubicBezTo>
                  <a:cubicBezTo>
                    <a:pt x="9476" y="9949"/>
                    <a:pt x="8941" y="9611"/>
                    <a:pt x="8290" y="9337"/>
                  </a:cubicBezTo>
                  <a:cubicBezTo>
                    <a:pt x="7947" y="9195"/>
                    <a:pt x="7250" y="9003"/>
                    <a:pt x="6195" y="8758"/>
                  </a:cubicBezTo>
                  <a:lnTo>
                    <a:pt x="6094" y="2755"/>
                  </a:lnTo>
                  <a:lnTo>
                    <a:pt x="6094" y="2755"/>
                  </a:lnTo>
                  <a:cubicBezTo>
                    <a:pt x="6776" y="2879"/>
                    <a:pt x="7314" y="3158"/>
                    <a:pt x="7711" y="3589"/>
                  </a:cubicBezTo>
                  <a:cubicBezTo>
                    <a:pt x="8107" y="4018"/>
                    <a:pt x="8374" y="4640"/>
                    <a:pt x="8513" y="5455"/>
                  </a:cubicBezTo>
                  <a:lnTo>
                    <a:pt x="10658" y="5096"/>
                  </a:lnTo>
                  <a:cubicBezTo>
                    <a:pt x="10451" y="3780"/>
                    <a:pt x="9885" y="2752"/>
                    <a:pt x="8963" y="2010"/>
                  </a:cubicBezTo>
                  <a:cubicBezTo>
                    <a:pt x="8242" y="1429"/>
                    <a:pt x="7276" y="1091"/>
                    <a:pt x="6063" y="995"/>
                  </a:cubicBezTo>
                  <a:lnTo>
                    <a:pt x="604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000;p49"/>
            <p:cNvSpPr/>
            <p:nvPr/>
          </p:nvSpPr>
          <p:spPr>
            <a:xfrm>
              <a:off x="4597850" y="921375"/>
              <a:ext cx="858725" cy="563850"/>
            </a:xfrm>
            <a:custGeom>
              <a:avLst/>
              <a:gdLst/>
              <a:ahLst/>
              <a:cxnLst/>
              <a:rect l="l" t="t" r="r" b="b"/>
              <a:pathLst>
                <a:path w="34349" h="22554" extrusionOk="0">
                  <a:moveTo>
                    <a:pt x="3007" y="1"/>
                  </a:moveTo>
                  <a:cubicBezTo>
                    <a:pt x="3003" y="1"/>
                    <a:pt x="3000" y="1"/>
                    <a:pt x="2996" y="1"/>
                  </a:cubicBezTo>
                  <a:cubicBezTo>
                    <a:pt x="2187" y="90"/>
                    <a:pt x="4814" y="3524"/>
                    <a:pt x="4289" y="3729"/>
                  </a:cubicBezTo>
                  <a:cubicBezTo>
                    <a:pt x="4275" y="3734"/>
                    <a:pt x="4260" y="3737"/>
                    <a:pt x="4244" y="3737"/>
                  </a:cubicBezTo>
                  <a:cubicBezTo>
                    <a:pt x="3655" y="3737"/>
                    <a:pt x="1743" y="196"/>
                    <a:pt x="1344" y="196"/>
                  </a:cubicBezTo>
                  <a:cubicBezTo>
                    <a:pt x="1330" y="196"/>
                    <a:pt x="1318" y="200"/>
                    <a:pt x="1308" y="209"/>
                  </a:cubicBezTo>
                  <a:cubicBezTo>
                    <a:pt x="914" y="554"/>
                    <a:pt x="3268" y="4392"/>
                    <a:pt x="3137" y="4711"/>
                  </a:cubicBezTo>
                  <a:cubicBezTo>
                    <a:pt x="3132" y="4724"/>
                    <a:pt x="3122" y="4730"/>
                    <a:pt x="3108" y="4730"/>
                  </a:cubicBezTo>
                  <a:cubicBezTo>
                    <a:pt x="2836" y="4730"/>
                    <a:pt x="978" y="2349"/>
                    <a:pt x="395" y="2349"/>
                  </a:cubicBezTo>
                  <a:cubicBezTo>
                    <a:pt x="345" y="2349"/>
                    <a:pt x="305" y="2366"/>
                    <a:pt x="275" y="2403"/>
                  </a:cubicBezTo>
                  <a:cubicBezTo>
                    <a:pt x="18" y="2729"/>
                    <a:pt x="3068" y="6093"/>
                    <a:pt x="2754" y="6093"/>
                  </a:cubicBezTo>
                  <a:cubicBezTo>
                    <a:pt x="2754" y="6093"/>
                    <a:pt x="2753" y="6093"/>
                    <a:pt x="2753" y="6093"/>
                  </a:cubicBezTo>
                  <a:cubicBezTo>
                    <a:pt x="2568" y="6088"/>
                    <a:pt x="685" y="5331"/>
                    <a:pt x="148" y="5331"/>
                  </a:cubicBezTo>
                  <a:cubicBezTo>
                    <a:pt x="53" y="5331"/>
                    <a:pt x="0" y="5355"/>
                    <a:pt x="6" y="5410"/>
                  </a:cubicBezTo>
                  <a:cubicBezTo>
                    <a:pt x="132" y="6701"/>
                    <a:pt x="5883" y="8684"/>
                    <a:pt x="5883" y="8684"/>
                  </a:cubicBezTo>
                  <a:cubicBezTo>
                    <a:pt x="5883" y="8684"/>
                    <a:pt x="14499" y="17719"/>
                    <a:pt x="23157" y="22553"/>
                  </a:cubicBezTo>
                  <a:cubicBezTo>
                    <a:pt x="23157" y="22553"/>
                    <a:pt x="28974" y="17224"/>
                    <a:pt x="34348" y="8695"/>
                  </a:cubicBezTo>
                  <a:lnTo>
                    <a:pt x="29953" y="5304"/>
                  </a:lnTo>
                  <a:lnTo>
                    <a:pt x="29953" y="5304"/>
                  </a:lnTo>
                  <a:cubicBezTo>
                    <a:pt x="29954" y="5304"/>
                    <a:pt x="30523" y="5912"/>
                    <a:pt x="22135" y="14271"/>
                  </a:cubicBezTo>
                  <a:lnTo>
                    <a:pt x="8008" y="7053"/>
                  </a:lnTo>
                  <a:cubicBezTo>
                    <a:pt x="7940" y="2665"/>
                    <a:pt x="7711" y="1361"/>
                    <a:pt x="7463" y="1361"/>
                  </a:cubicBezTo>
                  <a:cubicBezTo>
                    <a:pt x="7100" y="1361"/>
                    <a:pt x="6695" y="4155"/>
                    <a:pt x="6695" y="4155"/>
                  </a:cubicBezTo>
                  <a:cubicBezTo>
                    <a:pt x="6057" y="4145"/>
                    <a:pt x="3540" y="1"/>
                    <a:pt x="30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001;p49"/>
            <p:cNvSpPr/>
            <p:nvPr/>
          </p:nvSpPr>
          <p:spPr>
            <a:xfrm>
              <a:off x="5249700" y="906575"/>
              <a:ext cx="344925" cy="404300"/>
            </a:xfrm>
            <a:custGeom>
              <a:avLst/>
              <a:gdLst/>
              <a:ahLst/>
              <a:cxnLst/>
              <a:rect l="l" t="t" r="r" b="b"/>
              <a:pathLst>
                <a:path w="13797" h="16172" extrusionOk="0">
                  <a:moveTo>
                    <a:pt x="9767" y="0"/>
                  </a:moveTo>
                  <a:cubicBezTo>
                    <a:pt x="5921" y="0"/>
                    <a:pt x="1" y="10301"/>
                    <a:pt x="1" y="10301"/>
                  </a:cubicBezTo>
                  <a:lnTo>
                    <a:pt x="7337" y="16171"/>
                  </a:lnTo>
                  <a:cubicBezTo>
                    <a:pt x="13796" y="4724"/>
                    <a:pt x="10830" y="316"/>
                    <a:pt x="10830" y="316"/>
                  </a:cubicBezTo>
                  <a:cubicBezTo>
                    <a:pt x="10501" y="99"/>
                    <a:pt x="10144" y="0"/>
                    <a:pt x="97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002;p49"/>
            <p:cNvSpPr/>
            <p:nvPr/>
          </p:nvSpPr>
          <p:spPr>
            <a:xfrm>
              <a:off x="5036125" y="238125"/>
              <a:ext cx="508625" cy="472900"/>
            </a:xfrm>
            <a:custGeom>
              <a:avLst/>
              <a:gdLst/>
              <a:ahLst/>
              <a:cxnLst/>
              <a:rect l="l" t="t" r="r" b="b"/>
              <a:pathLst>
                <a:path w="20345" h="18916" extrusionOk="0">
                  <a:moveTo>
                    <a:pt x="2108" y="0"/>
                  </a:moveTo>
                  <a:cubicBezTo>
                    <a:pt x="1180" y="1922"/>
                    <a:pt x="1" y="6076"/>
                    <a:pt x="2110" y="7396"/>
                  </a:cubicBezTo>
                  <a:cubicBezTo>
                    <a:pt x="3404" y="8205"/>
                    <a:pt x="4871" y="8305"/>
                    <a:pt x="6357" y="8305"/>
                  </a:cubicBezTo>
                  <a:cubicBezTo>
                    <a:pt x="6846" y="8305"/>
                    <a:pt x="7336" y="8294"/>
                    <a:pt x="7823" y="8294"/>
                  </a:cubicBezTo>
                  <a:cubicBezTo>
                    <a:pt x="9335" y="8294"/>
                    <a:pt x="10815" y="8398"/>
                    <a:pt x="12100" y="9253"/>
                  </a:cubicBezTo>
                  <a:cubicBezTo>
                    <a:pt x="14307" y="10719"/>
                    <a:pt x="13178" y="13589"/>
                    <a:pt x="14386" y="15574"/>
                  </a:cubicBezTo>
                  <a:cubicBezTo>
                    <a:pt x="15151" y="16831"/>
                    <a:pt x="16790" y="17404"/>
                    <a:pt x="17184" y="18916"/>
                  </a:cubicBezTo>
                  <a:cubicBezTo>
                    <a:pt x="17847" y="17805"/>
                    <a:pt x="18469" y="15999"/>
                    <a:pt x="18971" y="14497"/>
                  </a:cubicBezTo>
                  <a:cubicBezTo>
                    <a:pt x="19422" y="13150"/>
                    <a:pt x="19734" y="11694"/>
                    <a:pt x="19943" y="10290"/>
                  </a:cubicBezTo>
                  <a:cubicBezTo>
                    <a:pt x="20294" y="7943"/>
                    <a:pt x="20345" y="5177"/>
                    <a:pt x="19166" y="3034"/>
                  </a:cubicBezTo>
                  <a:cubicBezTo>
                    <a:pt x="18109" y="1112"/>
                    <a:pt x="15784" y="275"/>
                    <a:pt x="13647" y="275"/>
                  </a:cubicBezTo>
                  <a:cubicBezTo>
                    <a:pt x="13508" y="275"/>
                    <a:pt x="13370" y="279"/>
                    <a:pt x="13233" y="286"/>
                  </a:cubicBezTo>
                  <a:cubicBezTo>
                    <a:pt x="10675" y="418"/>
                    <a:pt x="8158" y="1271"/>
                    <a:pt x="5657" y="1777"/>
                  </a:cubicBezTo>
                  <a:cubicBezTo>
                    <a:pt x="5188" y="1871"/>
                    <a:pt x="4627" y="2009"/>
                    <a:pt x="4093" y="2009"/>
                  </a:cubicBezTo>
                  <a:cubicBezTo>
                    <a:pt x="3767" y="2009"/>
                    <a:pt x="3451" y="1958"/>
                    <a:pt x="3173" y="1813"/>
                  </a:cubicBezTo>
                  <a:cubicBezTo>
                    <a:pt x="2787" y="1614"/>
                    <a:pt x="1875" y="484"/>
                    <a:pt x="21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03;p49"/>
            <p:cNvSpPr/>
            <p:nvPr/>
          </p:nvSpPr>
          <p:spPr>
            <a:xfrm>
              <a:off x="5316625" y="455350"/>
              <a:ext cx="121625" cy="149475"/>
            </a:xfrm>
            <a:custGeom>
              <a:avLst/>
              <a:gdLst/>
              <a:ahLst/>
              <a:cxnLst/>
              <a:rect l="l" t="t" r="r" b="b"/>
              <a:pathLst>
                <a:path w="4865" h="5979" extrusionOk="0">
                  <a:moveTo>
                    <a:pt x="2431" y="0"/>
                  </a:moveTo>
                  <a:cubicBezTo>
                    <a:pt x="1484" y="0"/>
                    <a:pt x="613" y="620"/>
                    <a:pt x="335" y="1575"/>
                  </a:cubicBezTo>
                  <a:cubicBezTo>
                    <a:pt x="0" y="2735"/>
                    <a:pt x="207" y="5553"/>
                    <a:pt x="1368" y="5887"/>
                  </a:cubicBezTo>
                  <a:cubicBezTo>
                    <a:pt x="1586" y="5950"/>
                    <a:pt x="1789" y="5978"/>
                    <a:pt x="1979" y="5978"/>
                  </a:cubicBezTo>
                  <a:cubicBezTo>
                    <a:pt x="3617" y="5978"/>
                    <a:pt x="4237" y="3824"/>
                    <a:pt x="4536" y="2784"/>
                  </a:cubicBezTo>
                  <a:cubicBezTo>
                    <a:pt x="4865" y="1625"/>
                    <a:pt x="4195" y="419"/>
                    <a:pt x="3037" y="86"/>
                  </a:cubicBezTo>
                  <a:cubicBezTo>
                    <a:pt x="2835" y="28"/>
                    <a:pt x="2631" y="0"/>
                    <a:pt x="24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40631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oogle Shape;5318;p55"/>
          <p:cNvGrpSpPr/>
          <p:nvPr/>
        </p:nvGrpSpPr>
        <p:grpSpPr>
          <a:xfrm>
            <a:off x="815007" y="616227"/>
            <a:ext cx="7692887" cy="3140764"/>
            <a:chOff x="634175" y="2986275"/>
            <a:chExt cx="3147949" cy="1458344"/>
          </a:xfrm>
        </p:grpSpPr>
        <p:cxnSp>
          <p:nvCxnSpPr>
            <p:cNvPr id="28" name="Google Shape;5319;p55"/>
            <p:cNvCxnSpPr>
              <a:stCxn id="34" idx="4"/>
              <a:endCxn id="36" idx="0"/>
            </p:cNvCxnSpPr>
            <p:nvPr/>
          </p:nvCxnSpPr>
          <p:spPr>
            <a:xfrm>
              <a:off x="929975" y="3577875"/>
              <a:ext cx="591300" cy="275100"/>
            </a:xfrm>
            <a:prstGeom prst="straightConnector1">
              <a:avLst/>
            </a:prstGeom>
            <a:noFill/>
            <a:ln w="19050" cap="flat" cmpd="sng">
              <a:solidFill>
                <a:srgbClr val="435D74"/>
              </a:solidFill>
              <a:prstDash val="solid"/>
              <a:round/>
              <a:headEnd type="none" w="med" len="med"/>
              <a:tailEnd type="none" w="med" len="med"/>
            </a:ln>
          </p:spPr>
        </p:cxnSp>
        <p:cxnSp>
          <p:nvCxnSpPr>
            <p:cNvPr id="29" name="Google Shape;5322;p55"/>
            <p:cNvCxnSpPr>
              <a:stCxn id="36" idx="0"/>
              <a:endCxn id="33" idx="4"/>
            </p:cNvCxnSpPr>
            <p:nvPr/>
          </p:nvCxnSpPr>
          <p:spPr>
            <a:xfrm rot="10800000" flipH="1">
              <a:off x="1521366" y="3577919"/>
              <a:ext cx="686700" cy="275100"/>
            </a:xfrm>
            <a:prstGeom prst="straightConnector1">
              <a:avLst/>
            </a:prstGeom>
            <a:noFill/>
            <a:ln w="19050" cap="flat" cmpd="sng">
              <a:solidFill>
                <a:srgbClr val="435D74"/>
              </a:solidFill>
              <a:prstDash val="solid"/>
              <a:round/>
              <a:headEnd type="none" w="med" len="med"/>
              <a:tailEnd type="none" w="med" len="med"/>
            </a:ln>
          </p:spPr>
        </p:cxnSp>
        <p:cxnSp>
          <p:nvCxnSpPr>
            <p:cNvPr id="30" name="Google Shape;5324;p55"/>
            <p:cNvCxnSpPr>
              <a:stCxn id="33" idx="4"/>
              <a:endCxn id="35" idx="0"/>
            </p:cNvCxnSpPr>
            <p:nvPr/>
          </p:nvCxnSpPr>
          <p:spPr>
            <a:xfrm>
              <a:off x="2208152" y="3577875"/>
              <a:ext cx="686700" cy="275100"/>
            </a:xfrm>
            <a:prstGeom prst="straightConnector1">
              <a:avLst/>
            </a:prstGeom>
            <a:noFill/>
            <a:ln w="19050" cap="flat" cmpd="sng">
              <a:solidFill>
                <a:srgbClr val="435D74"/>
              </a:solidFill>
              <a:prstDash val="solid"/>
              <a:round/>
              <a:headEnd type="none" w="med" len="med"/>
              <a:tailEnd type="none" w="med" len="med"/>
            </a:ln>
          </p:spPr>
        </p:cxnSp>
        <p:cxnSp>
          <p:nvCxnSpPr>
            <p:cNvPr id="31" name="Google Shape;5326;p55"/>
            <p:cNvCxnSpPr>
              <a:stCxn id="35" idx="0"/>
              <a:endCxn id="32" idx="4"/>
            </p:cNvCxnSpPr>
            <p:nvPr/>
          </p:nvCxnSpPr>
          <p:spPr>
            <a:xfrm rot="10800000" flipH="1">
              <a:off x="2894933" y="3577918"/>
              <a:ext cx="591300" cy="275100"/>
            </a:xfrm>
            <a:prstGeom prst="straightConnector1">
              <a:avLst/>
            </a:prstGeom>
            <a:noFill/>
            <a:ln w="19050" cap="flat" cmpd="sng">
              <a:solidFill>
                <a:srgbClr val="435D74"/>
              </a:solidFill>
              <a:prstDash val="solid"/>
              <a:round/>
              <a:headEnd type="none" w="med" len="med"/>
              <a:tailEnd type="none" w="med" len="med"/>
            </a:ln>
          </p:spPr>
        </p:cxnSp>
        <p:sp>
          <p:nvSpPr>
            <p:cNvPr id="32" name="Google Shape;5327;p55"/>
            <p:cNvSpPr/>
            <p:nvPr/>
          </p:nvSpPr>
          <p:spPr>
            <a:xfrm>
              <a:off x="3190524" y="2986275"/>
              <a:ext cx="591600" cy="591600"/>
            </a:xfrm>
            <a:prstGeom prst="ellipse">
              <a:avLst/>
            </a:prstGeom>
            <a:solidFill>
              <a:srgbClr val="A5B7C6"/>
            </a:solidFill>
            <a:ln w="19050" cap="flat" cmpd="sng">
              <a:solidFill>
                <a:srgbClr val="435D74"/>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dirty="0">
                <a:solidFill>
                  <a:srgbClr val="00C3B1"/>
                </a:solidFill>
                <a:latin typeface="Calibri"/>
                <a:ea typeface="Calibri"/>
                <a:cs typeface="Calibri"/>
                <a:sym typeface="Calibri"/>
              </a:endParaRPr>
            </a:p>
          </p:txBody>
        </p:sp>
        <p:sp>
          <p:nvSpPr>
            <p:cNvPr id="33" name="Google Shape;5323;p55"/>
            <p:cNvSpPr/>
            <p:nvPr/>
          </p:nvSpPr>
          <p:spPr>
            <a:xfrm>
              <a:off x="1912352" y="2986275"/>
              <a:ext cx="591600" cy="591600"/>
            </a:xfrm>
            <a:prstGeom prst="ellipse">
              <a:avLst/>
            </a:prstGeom>
            <a:solidFill>
              <a:srgbClr val="A5B7C6"/>
            </a:solidFill>
            <a:ln w="19050" cap="flat" cmpd="sng">
              <a:solidFill>
                <a:srgbClr val="435D74"/>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dirty="0">
                <a:solidFill>
                  <a:srgbClr val="00C3B1"/>
                </a:solidFill>
                <a:latin typeface="Calibri"/>
                <a:ea typeface="Calibri"/>
                <a:cs typeface="Calibri"/>
                <a:sym typeface="Calibri"/>
              </a:endParaRPr>
            </a:p>
          </p:txBody>
        </p:sp>
        <p:sp>
          <p:nvSpPr>
            <p:cNvPr id="34" name="Google Shape;5320;p55"/>
            <p:cNvSpPr/>
            <p:nvPr/>
          </p:nvSpPr>
          <p:spPr>
            <a:xfrm>
              <a:off x="634175" y="2986275"/>
              <a:ext cx="591600" cy="591600"/>
            </a:xfrm>
            <a:prstGeom prst="ellipse">
              <a:avLst/>
            </a:prstGeom>
            <a:solidFill>
              <a:srgbClr val="A5B7C6"/>
            </a:solidFill>
            <a:ln w="19050" cap="flat" cmpd="sng">
              <a:solidFill>
                <a:srgbClr val="435D74"/>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dirty="0">
                <a:solidFill>
                  <a:srgbClr val="00C3B1"/>
                </a:solidFill>
                <a:latin typeface="Calibri"/>
                <a:ea typeface="Calibri"/>
                <a:cs typeface="Calibri"/>
                <a:sym typeface="Calibri"/>
              </a:endParaRPr>
            </a:p>
          </p:txBody>
        </p:sp>
        <p:sp>
          <p:nvSpPr>
            <p:cNvPr id="35" name="Google Shape;5325;p55"/>
            <p:cNvSpPr/>
            <p:nvPr/>
          </p:nvSpPr>
          <p:spPr>
            <a:xfrm>
              <a:off x="2599133" y="3853018"/>
              <a:ext cx="591600" cy="591600"/>
            </a:xfrm>
            <a:prstGeom prst="ellipse">
              <a:avLst/>
            </a:prstGeom>
            <a:solidFill>
              <a:srgbClr val="A5B7C6"/>
            </a:solidFill>
            <a:ln w="19050" cap="flat" cmpd="sng">
              <a:solidFill>
                <a:srgbClr val="435D74"/>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dirty="0">
                <a:solidFill>
                  <a:srgbClr val="00C3B1"/>
                </a:solidFill>
                <a:latin typeface="Calibri"/>
                <a:ea typeface="Calibri"/>
                <a:cs typeface="Calibri"/>
                <a:sym typeface="Calibri"/>
              </a:endParaRPr>
            </a:p>
          </p:txBody>
        </p:sp>
        <p:sp>
          <p:nvSpPr>
            <p:cNvPr id="36" name="Google Shape;5321;p55"/>
            <p:cNvSpPr/>
            <p:nvPr/>
          </p:nvSpPr>
          <p:spPr>
            <a:xfrm>
              <a:off x="1225566" y="3853019"/>
              <a:ext cx="591600" cy="591600"/>
            </a:xfrm>
            <a:prstGeom prst="ellipse">
              <a:avLst/>
            </a:prstGeom>
            <a:solidFill>
              <a:srgbClr val="A5B7C6"/>
            </a:solidFill>
            <a:ln w="19050" cap="flat" cmpd="sng">
              <a:solidFill>
                <a:srgbClr val="435D74"/>
              </a:solidFill>
              <a:prstDash val="solid"/>
              <a:round/>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dirty="0">
                <a:solidFill>
                  <a:srgbClr val="FFFFFF"/>
                </a:solidFill>
                <a:latin typeface="Calibri"/>
                <a:ea typeface="Calibri"/>
                <a:cs typeface="Calibri"/>
                <a:sym typeface="Calibri"/>
              </a:endParaRPr>
            </a:p>
          </p:txBody>
        </p:sp>
      </p:grpSp>
      <p:pic>
        <p:nvPicPr>
          <p:cNvPr id="37" name="Picture 36"/>
          <p:cNvPicPr>
            <a:picLocks noChangeAspect="1"/>
          </p:cNvPicPr>
          <p:nvPr/>
        </p:nvPicPr>
        <p:blipFill rotWithShape="1">
          <a:blip r:embed="rId2">
            <a:extLst>
              <a:ext uri="{28A0092B-C50C-407E-A947-70E740481C1C}">
                <a14:useLocalDpi xmlns:a14="http://schemas.microsoft.com/office/drawing/2010/main" val="0"/>
              </a:ext>
            </a:extLst>
          </a:blip>
          <a:srcRect r="-955" b="-2802"/>
          <a:stretch/>
        </p:blipFill>
        <p:spPr>
          <a:xfrm>
            <a:off x="2027423" y="2228079"/>
            <a:ext cx="1939718" cy="1783719"/>
          </a:xfrm>
          <a:prstGeom prst="ellipse">
            <a:avLst/>
          </a:prstGeom>
        </p:spPr>
      </p:pic>
      <p:sp>
        <p:nvSpPr>
          <p:cNvPr id="38" name="TextBox 37"/>
          <p:cNvSpPr txBox="1"/>
          <p:nvPr/>
        </p:nvSpPr>
        <p:spPr>
          <a:xfrm>
            <a:off x="2376436" y="4011798"/>
            <a:ext cx="1445739" cy="369332"/>
          </a:xfrm>
          <a:prstGeom prst="rect">
            <a:avLst/>
          </a:prstGeom>
          <a:noFill/>
        </p:spPr>
        <p:txBody>
          <a:bodyPr wrap="square" rtlCol="0">
            <a:spAutoFit/>
          </a:bodyPr>
          <a:lstStyle/>
          <a:p>
            <a:r>
              <a:rPr lang="en-US" sz="1800" dirty="0" smtClean="0">
                <a:solidFill>
                  <a:srgbClr val="002060"/>
                </a:solidFill>
                <a:latin typeface="Staatliches" panose="020B0604020202020204" charset="0"/>
              </a:rPr>
              <a:t>Robert Roman</a:t>
            </a:r>
            <a:endParaRPr lang="en-US" sz="1800" dirty="0">
              <a:solidFill>
                <a:srgbClr val="002060"/>
              </a:solidFill>
              <a:latin typeface="Staatliches" panose="020B0604020202020204" charset="0"/>
            </a:endParaRPr>
          </a:p>
        </p:txBody>
      </p:sp>
      <p:sp>
        <p:nvSpPr>
          <p:cNvPr id="39" name="TextBox 38"/>
          <p:cNvSpPr txBox="1"/>
          <p:nvPr/>
        </p:nvSpPr>
        <p:spPr>
          <a:xfrm>
            <a:off x="646326" y="2043318"/>
            <a:ext cx="1858937" cy="369332"/>
          </a:xfrm>
          <a:prstGeom prst="rect">
            <a:avLst/>
          </a:prstGeom>
          <a:noFill/>
        </p:spPr>
        <p:txBody>
          <a:bodyPr wrap="square" rtlCol="0">
            <a:spAutoFit/>
          </a:bodyPr>
          <a:lstStyle/>
          <a:p>
            <a:r>
              <a:rPr lang="en-US" sz="1800" dirty="0" smtClean="0">
                <a:solidFill>
                  <a:srgbClr val="002060"/>
                </a:solidFill>
                <a:latin typeface="Staatliches" panose="020B0604020202020204" charset="0"/>
              </a:rPr>
              <a:t>Fabio </a:t>
            </a:r>
            <a:r>
              <a:rPr lang="en-US" sz="1800" dirty="0" err="1" smtClean="0">
                <a:solidFill>
                  <a:srgbClr val="002060"/>
                </a:solidFill>
                <a:latin typeface="Staatliches" panose="020B0604020202020204" charset="0"/>
              </a:rPr>
              <a:t>annicchiarico</a:t>
            </a:r>
            <a:endParaRPr lang="en-US" sz="1800" dirty="0">
              <a:solidFill>
                <a:srgbClr val="002060"/>
              </a:solidFill>
              <a:latin typeface="Staatliches" panose="020B0604020202020204" charset="0"/>
            </a:endParaRPr>
          </a:p>
        </p:txBody>
      </p:sp>
      <p:sp>
        <p:nvSpPr>
          <p:cNvPr id="40" name="TextBox 39"/>
          <p:cNvSpPr txBox="1"/>
          <p:nvPr/>
        </p:nvSpPr>
        <p:spPr>
          <a:xfrm>
            <a:off x="3774624" y="2049030"/>
            <a:ext cx="2109026" cy="369332"/>
          </a:xfrm>
          <a:prstGeom prst="rect">
            <a:avLst/>
          </a:prstGeom>
          <a:noFill/>
        </p:spPr>
        <p:txBody>
          <a:bodyPr wrap="square" rtlCol="0">
            <a:spAutoFit/>
          </a:bodyPr>
          <a:lstStyle/>
          <a:p>
            <a:r>
              <a:rPr lang="en-US" sz="1800" dirty="0" smtClean="0">
                <a:solidFill>
                  <a:srgbClr val="002060"/>
                </a:solidFill>
                <a:latin typeface="Staatliches" panose="020B0604020202020204" charset="0"/>
              </a:rPr>
              <a:t>Francesco </a:t>
            </a:r>
            <a:r>
              <a:rPr lang="en-US" sz="1800" dirty="0" err="1" smtClean="0">
                <a:solidFill>
                  <a:srgbClr val="002060"/>
                </a:solidFill>
                <a:latin typeface="Staatliches" panose="020B0604020202020204" charset="0"/>
              </a:rPr>
              <a:t>paolucci</a:t>
            </a:r>
            <a:r>
              <a:rPr lang="en-US" sz="1800" dirty="0" smtClean="0">
                <a:solidFill>
                  <a:srgbClr val="002060"/>
                </a:solidFill>
                <a:latin typeface="Staatliches" panose="020B0604020202020204" charset="0"/>
              </a:rPr>
              <a:t> </a:t>
            </a:r>
            <a:endParaRPr lang="en-US" sz="1800" dirty="0">
              <a:solidFill>
                <a:srgbClr val="002060"/>
              </a:solidFill>
              <a:latin typeface="Staatliches" panose="020B0604020202020204" charset="0"/>
            </a:endParaRPr>
          </a:p>
        </p:txBody>
      </p:sp>
      <p:sp>
        <p:nvSpPr>
          <p:cNvPr id="41" name="TextBox 40"/>
          <p:cNvSpPr txBox="1"/>
          <p:nvPr/>
        </p:nvSpPr>
        <p:spPr>
          <a:xfrm>
            <a:off x="6882280" y="2049030"/>
            <a:ext cx="1858937" cy="369332"/>
          </a:xfrm>
          <a:prstGeom prst="rect">
            <a:avLst/>
          </a:prstGeom>
          <a:noFill/>
        </p:spPr>
        <p:txBody>
          <a:bodyPr wrap="square" rtlCol="0">
            <a:spAutoFit/>
          </a:bodyPr>
          <a:lstStyle/>
          <a:p>
            <a:r>
              <a:rPr lang="en-US" sz="1800" dirty="0" smtClean="0">
                <a:solidFill>
                  <a:srgbClr val="002060"/>
                </a:solidFill>
                <a:latin typeface="Staatliches" panose="020B0604020202020204" charset="0"/>
              </a:rPr>
              <a:t>Christian </a:t>
            </a:r>
            <a:r>
              <a:rPr lang="en-US" sz="1800" dirty="0" err="1" smtClean="0">
                <a:solidFill>
                  <a:srgbClr val="002060"/>
                </a:solidFill>
                <a:latin typeface="Staatliches" panose="020B0604020202020204" charset="0"/>
              </a:rPr>
              <a:t>polimeni</a:t>
            </a:r>
            <a:endParaRPr lang="en-US" sz="1800" dirty="0">
              <a:solidFill>
                <a:srgbClr val="002060"/>
              </a:solidFill>
              <a:latin typeface="Staatliches" panose="020B0604020202020204" charset="0"/>
            </a:endParaRPr>
          </a:p>
        </p:txBody>
      </p:sp>
      <p:sp>
        <p:nvSpPr>
          <p:cNvPr id="42" name="TextBox 41"/>
          <p:cNvSpPr txBox="1"/>
          <p:nvPr/>
        </p:nvSpPr>
        <p:spPr>
          <a:xfrm>
            <a:off x="5500528" y="3905116"/>
            <a:ext cx="1858937" cy="369332"/>
          </a:xfrm>
          <a:prstGeom prst="rect">
            <a:avLst/>
          </a:prstGeom>
          <a:noFill/>
        </p:spPr>
        <p:txBody>
          <a:bodyPr wrap="square" rtlCol="0">
            <a:spAutoFit/>
          </a:bodyPr>
          <a:lstStyle/>
          <a:p>
            <a:pPr algn="ctr"/>
            <a:r>
              <a:rPr lang="en-US" sz="1800" dirty="0" err="1" smtClean="0">
                <a:solidFill>
                  <a:srgbClr val="002060"/>
                </a:solidFill>
                <a:latin typeface="Staatliches" panose="020B0604020202020204" charset="0"/>
              </a:rPr>
              <a:t>Elie</a:t>
            </a:r>
            <a:r>
              <a:rPr lang="en-US" sz="1800" dirty="0" smtClean="0">
                <a:solidFill>
                  <a:srgbClr val="002060"/>
                </a:solidFill>
                <a:latin typeface="Staatliches" panose="020B0604020202020204" charset="0"/>
              </a:rPr>
              <a:t> </a:t>
            </a:r>
            <a:r>
              <a:rPr lang="en-US" sz="1800" dirty="0" err="1" smtClean="0">
                <a:solidFill>
                  <a:srgbClr val="002060"/>
                </a:solidFill>
                <a:latin typeface="Staatliches" panose="020B0604020202020204" charset="0"/>
              </a:rPr>
              <a:t>ghazzou</a:t>
            </a:r>
            <a:r>
              <a:rPr lang="en-US" sz="1800" dirty="0" err="1">
                <a:solidFill>
                  <a:srgbClr val="002060"/>
                </a:solidFill>
                <a:latin typeface="Staatliches" panose="020B0604020202020204" charset="0"/>
              </a:rPr>
              <a:t>l</a:t>
            </a:r>
            <a:endParaRPr lang="en-US" sz="1800" dirty="0">
              <a:solidFill>
                <a:srgbClr val="002060"/>
              </a:solidFill>
              <a:latin typeface="Staatliches" panose="020B0604020202020204" charset="0"/>
            </a:endParaRPr>
          </a:p>
        </p:txBody>
      </p:sp>
      <p:pic>
        <p:nvPicPr>
          <p:cNvPr id="43" name="Picture 4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5043" y="381247"/>
            <a:ext cx="1963391" cy="1635520"/>
          </a:xfrm>
          <a:prstGeom prst="ellipse">
            <a:avLst/>
          </a:prstGeom>
        </p:spPr>
      </p:pic>
      <p:pic>
        <p:nvPicPr>
          <p:cNvPr id="44" name="Picture 4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37169" y="2186561"/>
            <a:ext cx="1649377" cy="1675695"/>
          </a:xfrm>
          <a:prstGeom prst="ellipse">
            <a:avLst/>
          </a:prstGeom>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40064" y="381247"/>
            <a:ext cx="1858937" cy="1679015"/>
          </a:xfrm>
          <a:prstGeom prst="ellipse">
            <a:avLst/>
          </a:prstGeom>
        </p:spPr>
      </p:pic>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1952" y="381247"/>
            <a:ext cx="1714483" cy="1635520"/>
          </a:xfrm>
          <a:prstGeom prst="ellipse">
            <a:avLst/>
          </a:prstGeom>
        </p:spPr>
      </p:pic>
    </p:spTree>
    <p:extLst>
      <p:ext uri="{BB962C8B-B14F-4D97-AF65-F5344CB8AC3E}">
        <p14:creationId xmlns:p14="http://schemas.microsoft.com/office/powerpoint/2010/main" val="6817599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C1625B38-B432-95A8-9FAE-F91897E8B2CC}"/>
              </a:ext>
            </a:extLst>
          </p:cNvPr>
          <p:cNvSpPr>
            <a:spLocks noGrp="1"/>
          </p:cNvSpPr>
          <p:nvPr>
            <p:ph type="body" idx="4294967295"/>
          </p:nvPr>
        </p:nvSpPr>
        <p:spPr>
          <a:xfrm>
            <a:off x="0" y="1139825"/>
            <a:ext cx="5297488" cy="2641600"/>
          </a:xfrm>
        </p:spPr>
        <p:txBody>
          <a:bodyPr/>
          <a:lstStyle/>
          <a:p>
            <a:pPr marL="0" indent="0">
              <a:buNone/>
            </a:pPr>
            <a:r>
              <a:rPr lang="en-GB" sz="1400" dirty="0"/>
              <a:t>Banks and Insurance companies use these models to estimate risks that could occur. Relevant risks are the credit and the market ones. From those families, we distinguish other categories – default, migration, spread risk and interest rate, equity, property, currency – from the credit and market risks respectively.</a:t>
            </a:r>
          </a:p>
          <a:p>
            <a:pPr marL="0" indent="0">
              <a:buNone/>
            </a:pPr>
            <a:r>
              <a:rPr lang="en-GB" sz="1400" dirty="0"/>
              <a:t>In order to comply with the law, insurance companies had to create and establish an approach to manage those risks - the reference about law is the EIOPA-BoS-14/180.</a:t>
            </a:r>
          </a:p>
          <a:p>
            <a:pPr marL="0" indent="0">
              <a:buNone/>
            </a:pPr>
            <a:r>
              <a:rPr lang="en-GB" sz="1400" dirty="0"/>
              <a:t>Supervisors verifies every internal model and how they works (guidelines 12, 35), in particular for the calculation of the Solvency Capital Requirement and possible evolutions those model could have, during the time(guidelines 6-7-8). Those models are useful also for the same companies since the management can actively take decisions (guideline 11).</a:t>
            </a:r>
            <a:endParaRPr lang="it-IT" sz="1400" dirty="0"/>
          </a:p>
          <a:p>
            <a:endParaRPr lang="it-IT" dirty="0"/>
          </a:p>
        </p:txBody>
      </p:sp>
      <p:sp>
        <p:nvSpPr>
          <p:cNvPr id="3" name="Title 2">
            <a:extLst>
              <a:ext uri="{FF2B5EF4-FFF2-40B4-BE49-F238E27FC236}">
                <a16:creationId xmlns:a16="http://schemas.microsoft.com/office/drawing/2014/main" xmlns="" id="{D4FEFD7F-D502-2E93-69AF-C1CCF0EE017F}"/>
              </a:ext>
            </a:extLst>
          </p:cNvPr>
          <p:cNvSpPr>
            <a:spLocks noGrp="1"/>
          </p:cNvSpPr>
          <p:nvPr>
            <p:ph type="title" idx="4294967295"/>
          </p:nvPr>
        </p:nvSpPr>
        <p:spPr>
          <a:xfrm>
            <a:off x="1268963" y="236387"/>
            <a:ext cx="6137275" cy="573088"/>
          </a:xfrm>
        </p:spPr>
        <p:txBody>
          <a:bodyPr/>
          <a:lstStyle/>
          <a:p>
            <a:pPr algn="ctr"/>
            <a:r>
              <a:rPr lang="en-GB" dirty="0"/>
              <a:t>EIOPA’s Benchmark and the internal models</a:t>
            </a:r>
            <a:endParaRPr lang="it-IT" dirty="0"/>
          </a:p>
        </p:txBody>
      </p:sp>
      <p:pic>
        <p:nvPicPr>
          <p:cNvPr id="4" name="Immagine 5" descr="Ritaglio schermata">
            <a:extLst>
              <a:ext uri="{FF2B5EF4-FFF2-40B4-BE49-F238E27FC236}">
                <a16:creationId xmlns:a16="http://schemas.microsoft.com/office/drawing/2014/main" xmlns="" id="{88C68E90-16C5-EF72-F419-15857EAD46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4271" y="1139825"/>
            <a:ext cx="3722377" cy="345649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extBox 4"/>
          <p:cNvSpPr txBox="1"/>
          <p:nvPr/>
        </p:nvSpPr>
        <p:spPr>
          <a:xfrm>
            <a:off x="0" y="4804946"/>
            <a:ext cx="1922106" cy="338554"/>
          </a:xfrm>
          <a:prstGeom prst="rect">
            <a:avLst/>
          </a:prstGeom>
          <a:noFill/>
        </p:spPr>
        <p:txBody>
          <a:bodyPr wrap="square" rtlCol="0">
            <a:spAutoFit/>
          </a:bodyPr>
          <a:lstStyle/>
          <a:p>
            <a:r>
              <a:rPr lang="en-US" sz="1600" dirty="0" smtClean="0">
                <a:solidFill>
                  <a:schemeClr val="accent5"/>
                </a:solidFill>
                <a:latin typeface="Staatliches" panose="020B0604020202020204" charset="0"/>
              </a:rPr>
              <a:t>Fabio </a:t>
            </a:r>
            <a:r>
              <a:rPr lang="en-US" sz="1600" dirty="0" err="1" smtClean="0">
                <a:solidFill>
                  <a:schemeClr val="accent5"/>
                </a:solidFill>
                <a:latin typeface="Staatliches" panose="020B0604020202020204" charset="0"/>
              </a:rPr>
              <a:t>annicchiarico</a:t>
            </a:r>
            <a:endParaRPr lang="en-US" sz="1600" dirty="0">
              <a:solidFill>
                <a:schemeClr val="accent5"/>
              </a:solidFill>
              <a:latin typeface="Staatliches" panose="020B0604020202020204" charset="0"/>
            </a:endParaRPr>
          </a:p>
        </p:txBody>
      </p:sp>
    </p:spTree>
    <p:extLst>
      <p:ext uri="{BB962C8B-B14F-4D97-AF65-F5344CB8AC3E}">
        <p14:creationId xmlns:p14="http://schemas.microsoft.com/office/powerpoint/2010/main" val="29784012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2980" y="317557"/>
            <a:ext cx="6867330" cy="572700"/>
          </a:xfrm>
        </p:spPr>
        <p:txBody>
          <a:bodyPr/>
          <a:lstStyle/>
          <a:p>
            <a:r>
              <a:rPr lang="en-GB" dirty="0">
                <a:solidFill>
                  <a:schemeClr val="bg1"/>
                </a:solidFill>
              </a:rPr>
              <a:t>The benchmark portfolio and the risk dispersion</a:t>
            </a:r>
            <a:endParaRPr lang="en-US" dirty="0">
              <a:solidFill>
                <a:schemeClr val="bg1"/>
              </a:solidFill>
            </a:endParaRPr>
          </a:p>
        </p:txBody>
      </p:sp>
      <p:pic>
        <p:nvPicPr>
          <p:cNvPr id="3" name="Immagine 3" descr="Ritaglio schermata">
            <a:extLst>
              <a:ext uri="{FF2B5EF4-FFF2-40B4-BE49-F238E27FC236}">
                <a16:creationId xmlns:a16="http://schemas.microsoft.com/office/drawing/2014/main" xmlns="" id="{7FCA82C7-25CA-3497-717C-B5E543DA8F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5546" y="1177760"/>
            <a:ext cx="3665839" cy="339832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Rectangle 3"/>
          <p:cNvSpPr/>
          <p:nvPr/>
        </p:nvSpPr>
        <p:spPr>
          <a:xfrm>
            <a:off x="345232" y="1177760"/>
            <a:ext cx="4572000" cy="3323987"/>
          </a:xfrm>
          <a:prstGeom prst="rect">
            <a:avLst/>
          </a:prstGeom>
        </p:spPr>
        <p:txBody>
          <a:bodyPr>
            <a:spAutoFit/>
          </a:bodyPr>
          <a:lstStyle/>
          <a:p>
            <a:r>
              <a:rPr lang="en-GB" dirty="0">
                <a:solidFill>
                  <a:schemeClr val="bg1"/>
                </a:solidFill>
                <a:latin typeface="Oxygen" panose="020B0604020202020204" charset="0"/>
              </a:rPr>
              <a:t>The BMP consider two point-of-views: from the asset side we have a linear combination of various instruments, firstly bonds and equities, chosen for their relations they share with real asset allocation in insurance sector, for different markets – DEU, BEL, ESP, FRA, IRL, ITA, NED and are used also to determine di VA, useful to estimate the credit spread risk.</a:t>
            </a:r>
          </a:p>
          <a:p>
            <a:r>
              <a:rPr lang="en-GB" dirty="0">
                <a:solidFill>
                  <a:schemeClr val="bg1"/>
                </a:solidFill>
                <a:latin typeface="Oxygen" panose="020B0604020202020204" charset="0"/>
              </a:rPr>
              <a:t>On the other side, the liabilities – two are the position EIOPA considered: short and long.</a:t>
            </a:r>
          </a:p>
          <a:p>
            <a:r>
              <a:rPr lang="en-GB" dirty="0">
                <a:solidFill>
                  <a:schemeClr val="bg1"/>
                </a:solidFill>
                <a:latin typeface="Oxygen" panose="020B0604020202020204" charset="0"/>
              </a:rPr>
              <a:t>The summary of those two points-of-views generated the A-L.BMP. The most important point we are looking for certainly is the risk charge, expressed in terms of dispersion: Italy has the most higher level (25-90% quartiles, whiskers included), even if the mean (the violet circles) is lesser than the corporate bonds risk.</a:t>
            </a:r>
            <a:endParaRPr lang="it-IT" dirty="0">
              <a:solidFill>
                <a:schemeClr val="bg1"/>
              </a:solidFill>
              <a:latin typeface="Oxygen" panose="020B0604020202020204" charset="0"/>
            </a:endParaRPr>
          </a:p>
        </p:txBody>
      </p:sp>
      <p:sp>
        <p:nvSpPr>
          <p:cNvPr id="5" name="TextBox 4"/>
          <p:cNvSpPr txBox="1"/>
          <p:nvPr/>
        </p:nvSpPr>
        <p:spPr>
          <a:xfrm>
            <a:off x="0" y="4789250"/>
            <a:ext cx="1922106" cy="338554"/>
          </a:xfrm>
          <a:prstGeom prst="rect">
            <a:avLst/>
          </a:prstGeom>
          <a:noFill/>
        </p:spPr>
        <p:txBody>
          <a:bodyPr wrap="square" rtlCol="0">
            <a:spAutoFit/>
          </a:bodyPr>
          <a:lstStyle/>
          <a:p>
            <a:r>
              <a:rPr lang="en-US" sz="1600" dirty="0" smtClean="0">
                <a:solidFill>
                  <a:schemeClr val="bg1"/>
                </a:solidFill>
                <a:latin typeface="Staatliches" panose="020B0604020202020204" charset="0"/>
              </a:rPr>
              <a:t>Fabio </a:t>
            </a:r>
            <a:r>
              <a:rPr lang="en-US" sz="1600" dirty="0" err="1" smtClean="0">
                <a:solidFill>
                  <a:schemeClr val="bg1"/>
                </a:solidFill>
                <a:latin typeface="Staatliches" panose="020B0604020202020204" charset="0"/>
              </a:rPr>
              <a:t>annicchiarico</a:t>
            </a:r>
            <a:endParaRPr lang="en-US" sz="1600" dirty="0">
              <a:solidFill>
                <a:schemeClr val="bg1"/>
              </a:solidFill>
              <a:latin typeface="Staatliches" panose="020B0604020202020204" charset="0"/>
            </a:endParaRPr>
          </a:p>
        </p:txBody>
      </p:sp>
    </p:spTree>
    <p:extLst>
      <p:ext uri="{BB962C8B-B14F-4D97-AF65-F5344CB8AC3E}">
        <p14:creationId xmlns:p14="http://schemas.microsoft.com/office/powerpoint/2010/main" val="32629196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001082" y="2875002"/>
            <a:ext cx="7141836" cy="2777911"/>
          </a:xfrm>
        </p:spPr>
        <p:txBody>
          <a:bodyPr/>
          <a:lstStyle/>
          <a:p>
            <a:pPr marL="139700" indent="0" algn="ctr">
              <a:buNone/>
            </a:pPr>
            <a:r>
              <a:rPr lang="en-US" dirty="0">
                <a:latin typeface="Oxygen" panose="020B0604020202020204" charset="0"/>
              </a:rPr>
              <a:t>These two graphs are useful since the first describes how much risk charge changes, given the different internal model insurance companies have adopted. We have already said that the credit spread risk involve the Volatility Adjustment; the first graph explain the risks in comparison with the models – the internal models using the dynamic VA has more dispersion than the constant VA. The second one explains the risk charges, given the asset portfolio whose variability has been calculated: the most important aspect is that the Italian asset portfolio shows a wider dispersion than the others, especially if we consider only the country-based assets.</a:t>
            </a:r>
          </a:p>
          <a:p>
            <a:endParaRPr lang="en-US" dirty="0"/>
          </a:p>
        </p:txBody>
      </p:sp>
      <p:sp>
        <p:nvSpPr>
          <p:cNvPr id="4" name="Title 3"/>
          <p:cNvSpPr>
            <a:spLocks noGrp="1"/>
          </p:cNvSpPr>
          <p:nvPr>
            <p:ph type="title"/>
          </p:nvPr>
        </p:nvSpPr>
        <p:spPr>
          <a:xfrm>
            <a:off x="1503600" y="0"/>
            <a:ext cx="6136800" cy="572700"/>
          </a:xfrm>
        </p:spPr>
        <p:txBody>
          <a:bodyPr/>
          <a:lstStyle/>
          <a:p>
            <a:r>
              <a:rPr lang="it-IT" dirty="0"/>
              <a:t>Dispersions from risk charges</a:t>
            </a:r>
            <a:endParaRPr lang="en-US" dirty="0"/>
          </a:p>
        </p:txBody>
      </p:sp>
      <p:pic>
        <p:nvPicPr>
          <p:cNvPr id="6" name="Segnaposto contenuto 6" descr="Ritaglio schermata">
            <a:extLst>
              <a:ext uri="{FF2B5EF4-FFF2-40B4-BE49-F238E27FC236}">
                <a16:creationId xmlns:a16="http://schemas.microsoft.com/office/drawing/2014/main" xmlns="" id="{3266E824-6190-5CD6-6188-FBF8E0A7A5E9}"/>
              </a:ext>
            </a:extLst>
          </p:cNvPr>
          <p:cNvPicPr>
            <a:picLocks noGrp="1" noChangeAspect="1"/>
          </p:cNvPicPr>
          <p:nvPr/>
        </p:nvPicPr>
        <p:blipFill>
          <a:blip r:embed="rId3">
            <a:extLst>
              <a:ext uri="{28A0092B-C50C-407E-A947-70E740481C1C}">
                <a14:useLocalDpi xmlns:a14="http://schemas.microsoft.com/office/drawing/2010/main" val="0"/>
              </a:ext>
            </a:extLst>
          </a:blip>
          <a:stretch>
            <a:fillRect/>
          </a:stretch>
        </p:blipFill>
        <p:spPr>
          <a:xfrm>
            <a:off x="178342" y="637329"/>
            <a:ext cx="4393658" cy="217304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Segnaposto contenuto 7" descr="Ritaglio schermata">
            <a:extLst>
              <a:ext uri="{FF2B5EF4-FFF2-40B4-BE49-F238E27FC236}">
                <a16:creationId xmlns:a16="http://schemas.microsoft.com/office/drawing/2014/main" xmlns="" id="{7DEA09AC-A8A0-64C4-7053-042419385837}"/>
              </a:ext>
            </a:extLst>
          </p:cNvPr>
          <p:cNvPicPr>
            <a:picLocks noGrp="1" noChangeAspect="1"/>
          </p:cNvPicPr>
          <p:nvPr/>
        </p:nvPicPr>
        <p:blipFill rotWithShape="1">
          <a:blip r:embed="rId4">
            <a:extLst>
              <a:ext uri="{28A0092B-C50C-407E-A947-70E740481C1C}">
                <a14:useLocalDpi xmlns:a14="http://schemas.microsoft.com/office/drawing/2010/main" val="0"/>
              </a:ext>
            </a:extLst>
          </a:blip>
          <a:srcRect l="-1" r="16271"/>
          <a:stretch/>
        </p:blipFill>
        <p:spPr>
          <a:xfrm>
            <a:off x="5846376" y="868274"/>
            <a:ext cx="2564424" cy="171115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Rectangle 7"/>
          <p:cNvSpPr/>
          <p:nvPr/>
        </p:nvSpPr>
        <p:spPr>
          <a:xfrm>
            <a:off x="0" y="4835723"/>
            <a:ext cx="1681871" cy="338554"/>
          </a:xfrm>
          <a:prstGeom prst="rect">
            <a:avLst/>
          </a:prstGeom>
        </p:spPr>
        <p:txBody>
          <a:bodyPr wrap="none">
            <a:spAutoFit/>
          </a:bodyPr>
          <a:lstStyle/>
          <a:p>
            <a:r>
              <a:rPr lang="en-US" sz="1600" dirty="0">
                <a:solidFill>
                  <a:schemeClr val="bg1"/>
                </a:solidFill>
                <a:latin typeface="Staatliches" panose="020B0604020202020204" charset="0"/>
              </a:rPr>
              <a:t>Fabio</a:t>
            </a:r>
            <a:r>
              <a:rPr lang="en-US" dirty="0">
                <a:solidFill>
                  <a:schemeClr val="bg1"/>
                </a:solidFill>
                <a:latin typeface="Staatliches" panose="020B0604020202020204" charset="0"/>
              </a:rPr>
              <a:t> </a:t>
            </a:r>
            <a:r>
              <a:rPr lang="en-US" sz="1600" dirty="0" err="1">
                <a:solidFill>
                  <a:schemeClr val="bg1"/>
                </a:solidFill>
                <a:latin typeface="Staatliches" panose="020B0604020202020204" charset="0"/>
              </a:rPr>
              <a:t>annicchiarico</a:t>
            </a:r>
            <a:endParaRPr lang="en-US" dirty="0">
              <a:solidFill>
                <a:schemeClr val="bg1"/>
              </a:solidFill>
              <a:latin typeface="Staatliches" panose="020B0604020202020204" charset="0"/>
            </a:endParaRPr>
          </a:p>
        </p:txBody>
      </p:sp>
    </p:spTree>
    <p:extLst>
      <p:ext uri="{BB962C8B-B14F-4D97-AF65-F5344CB8AC3E}">
        <p14:creationId xmlns:p14="http://schemas.microsoft.com/office/powerpoint/2010/main" val="21158106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C2CACEF2-4962-A064-BBAF-F6775B760412}"/>
              </a:ext>
            </a:extLst>
          </p:cNvPr>
          <p:cNvSpPr>
            <a:spLocks noGrp="1"/>
          </p:cNvSpPr>
          <p:nvPr>
            <p:ph type="body" idx="1"/>
          </p:nvPr>
        </p:nvSpPr>
        <p:spPr>
          <a:xfrm>
            <a:off x="1031175" y="1163850"/>
            <a:ext cx="3400782" cy="3464134"/>
          </a:xfrm>
        </p:spPr>
        <p:txBody>
          <a:bodyPr/>
          <a:lstStyle/>
          <a:p>
            <a:pPr marL="139700" indent="0" algn="ctr">
              <a:buNone/>
            </a:pPr>
            <a:r>
              <a:rPr lang="en-US" b="1" dirty="0" smtClean="0"/>
              <a:t>MAIN CORRELATIONS SHOWED BY THE STUDY ARE:</a:t>
            </a:r>
          </a:p>
          <a:p>
            <a:endParaRPr lang="en-US" dirty="0" smtClean="0"/>
          </a:p>
          <a:p>
            <a:pPr marL="139700" indent="0" algn="ctr">
              <a:buNone/>
            </a:pPr>
            <a:r>
              <a:rPr lang="en-US" dirty="0" smtClean="0"/>
              <a:t>1. The longer is the maturity the fewer is the number of participants with an high exposition. For this aim the study provide an analysis of two portfolios with different durations, showing that the one with a higher duration is also the one with a higher associated risk.</a:t>
            </a:r>
          </a:p>
          <a:p>
            <a:pPr algn="ctr"/>
            <a:endParaRPr lang="en-US" dirty="0" smtClean="0"/>
          </a:p>
          <a:p>
            <a:pPr marL="139700" indent="0" algn="ctr">
              <a:buNone/>
            </a:pPr>
            <a:r>
              <a:rPr lang="en-US" dirty="0" smtClean="0"/>
              <a:t>2. The study highlights the necessity of shape the behavior of  insurance companies in order to  react to fluctuations on interest rate level</a:t>
            </a:r>
          </a:p>
          <a:p>
            <a:pPr algn="just"/>
            <a:endParaRPr lang="it-IT" dirty="0"/>
          </a:p>
          <a:p>
            <a:pPr marL="139700" indent="0" algn="just">
              <a:buNone/>
            </a:pPr>
            <a:r>
              <a:rPr lang="it-IT" dirty="0"/>
              <a:t> </a:t>
            </a:r>
          </a:p>
        </p:txBody>
      </p:sp>
      <p:sp>
        <p:nvSpPr>
          <p:cNvPr id="3" name="Title 2">
            <a:extLst>
              <a:ext uri="{FF2B5EF4-FFF2-40B4-BE49-F238E27FC236}">
                <a16:creationId xmlns:a16="http://schemas.microsoft.com/office/drawing/2014/main" xmlns="" id="{A8103FAD-D04C-F432-4896-3FB546B324F4}"/>
              </a:ext>
            </a:extLst>
          </p:cNvPr>
          <p:cNvSpPr>
            <a:spLocks noGrp="1"/>
          </p:cNvSpPr>
          <p:nvPr>
            <p:ph type="title"/>
          </p:nvPr>
        </p:nvSpPr>
        <p:spPr>
          <a:xfrm>
            <a:off x="1503600" y="274050"/>
            <a:ext cx="6136800" cy="572700"/>
          </a:xfrm>
        </p:spPr>
        <p:txBody>
          <a:bodyPr/>
          <a:lstStyle/>
          <a:p>
            <a:r>
              <a:rPr lang="it-IT" dirty="0"/>
              <a:t>ABOUT INTEREST RISK</a:t>
            </a:r>
          </a:p>
        </p:txBody>
      </p:sp>
      <p:pic>
        <p:nvPicPr>
          <p:cNvPr id="4" name="Picture 3" descr="A graph with lines and numbers&#10;&#10;Description automatically generated with medium confidence">
            <a:extLst>
              <a:ext uri="{FF2B5EF4-FFF2-40B4-BE49-F238E27FC236}">
                <a16:creationId xmlns:a16="http://schemas.microsoft.com/office/drawing/2014/main" xmlns="" id="{C1FFF949-AE11-C2AF-F23B-A167055B16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1999" y="1381560"/>
            <a:ext cx="4207681" cy="269748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Rectangle 4"/>
          <p:cNvSpPr/>
          <p:nvPr/>
        </p:nvSpPr>
        <p:spPr>
          <a:xfrm>
            <a:off x="435192" y="4835723"/>
            <a:ext cx="1531188" cy="307777"/>
          </a:xfrm>
          <a:prstGeom prst="rect">
            <a:avLst/>
          </a:prstGeom>
        </p:spPr>
        <p:txBody>
          <a:bodyPr wrap="none">
            <a:spAutoFit/>
          </a:bodyPr>
          <a:lstStyle/>
          <a:p>
            <a:r>
              <a:rPr lang="en-US" dirty="0" smtClean="0">
                <a:solidFill>
                  <a:schemeClr val="accent5"/>
                </a:solidFill>
                <a:latin typeface="Staatliches" panose="020B0604020202020204" charset="0"/>
              </a:rPr>
              <a:t>Francesco </a:t>
            </a:r>
            <a:r>
              <a:rPr lang="en-US" dirty="0" err="1" smtClean="0">
                <a:solidFill>
                  <a:schemeClr val="accent5"/>
                </a:solidFill>
                <a:latin typeface="Staatliches" panose="020B0604020202020204" charset="0"/>
              </a:rPr>
              <a:t>paolucci</a:t>
            </a:r>
            <a:endParaRPr lang="en-US" dirty="0">
              <a:solidFill>
                <a:schemeClr val="accent5"/>
              </a:solidFill>
              <a:latin typeface="Staatliches" panose="020B0604020202020204" charset="0"/>
            </a:endParaRPr>
          </a:p>
        </p:txBody>
      </p:sp>
    </p:spTree>
    <p:extLst>
      <p:ext uri="{BB962C8B-B14F-4D97-AF65-F5344CB8AC3E}">
        <p14:creationId xmlns:p14="http://schemas.microsoft.com/office/powerpoint/2010/main" val="2250227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xmlns="" id="{9BC0C301-AA7A-5D28-4793-CC4818C6074C}"/>
              </a:ext>
            </a:extLst>
          </p:cNvPr>
          <p:cNvSpPr>
            <a:spLocks noGrp="1"/>
          </p:cNvSpPr>
          <p:nvPr>
            <p:ph type="body" idx="1"/>
          </p:nvPr>
        </p:nvSpPr>
        <p:spPr>
          <a:xfrm>
            <a:off x="802524" y="1625850"/>
            <a:ext cx="3539100" cy="3200100"/>
          </a:xfrm>
        </p:spPr>
        <p:txBody>
          <a:bodyPr/>
          <a:lstStyle/>
          <a:p>
            <a:endParaRPr lang="it-IT" dirty="0"/>
          </a:p>
          <a:p>
            <a:pPr marL="139700" indent="0" algn="ctr">
              <a:buNone/>
            </a:pPr>
            <a:r>
              <a:rPr lang="en-US" dirty="0" smtClean="0">
                <a:latin typeface="Oxygen" panose="02000503000000000000" pitchFamily="2" charset="0"/>
              </a:rPr>
              <a:t>Negative correlation between rating and  risk. Bonds with higher rating are associated to lower risk. On the other side bonds with lower rating are associated to a higher risk </a:t>
            </a:r>
            <a:endParaRPr lang="en-US" dirty="0">
              <a:latin typeface="Oxygen" panose="02000503000000000000" pitchFamily="2" charset="0"/>
            </a:endParaRPr>
          </a:p>
        </p:txBody>
      </p:sp>
      <p:sp>
        <p:nvSpPr>
          <p:cNvPr id="10" name="Text Placeholder 9">
            <a:extLst>
              <a:ext uri="{FF2B5EF4-FFF2-40B4-BE49-F238E27FC236}">
                <a16:creationId xmlns:a16="http://schemas.microsoft.com/office/drawing/2014/main" xmlns="" id="{80E4D178-263B-8ECA-419D-708BD5CA3906}"/>
              </a:ext>
            </a:extLst>
          </p:cNvPr>
          <p:cNvSpPr>
            <a:spLocks noGrp="1"/>
          </p:cNvSpPr>
          <p:nvPr>
            <p:ph type="body" idx="2"/>
          </p:nvPr>
        </p:nvSpPr>
        <p:spPr>
          <a:xfrm>
            <a:off x="4858073" y="1641345"/>
            <a:ext cx="3539100" cy="3200100"/>
          </a:xfrm>
        </p:spPr>
        <p:txBody>
          <a:bodyPr/>
          <a:lstStyle/>
          <a:p>
            <a:pPr marL="139700" indent="0">
              <a:buNone/>
            </a:pPr>
            <a:endParaRPr lang="it-IT" dirty="0"/>
          </a:p>
          <a:p>
            <a:pPr marL="139700" indent="0" algn="ctr">
              <a:buNone/>
            </a:pPr>
            <a:r>
              <a:rPr lang="en-US" dirty="0" smtClean="0"/>
              <a:t>The study compares 5y bonds with 10y bonds  showing a higher risk for the  second  type than the first type, especially for those firms  using an integrated modelling  approach.</a:t>
            </a:r>
            <a:endParaRPr lang="en-US" dirty="0"/>
          </a:p>
        </p:txBody>
      </p:sp>
      <p:sp>
        <p:nvSpPr>
          <p:cNvPr id="4" name="Title 3">
            <a:extLst>
              <a:ext uri="{FF2B5EF4-FFF2-40B4-BE49-F238E27FC236}">
                <a16:creationId xmlns:a16="http://schemas.microsoft.com/office/drawing/2014/main" xmlns="" id="{EDD85B1E-BAE5-B2FD-77CD-727784A7A0AE}"/>
              </a:ext>
            </a:extLst>
          </p:cNvPr>
          <p:cNvSpPr>
            <a:spLocks noGrp="1"/>
          </p:cNvSpPr>
          <p:nvPr>
            <p:ph type="title"/>
          </p:nvPr>
        </p:nvSpPr>
        <p:spPr/>
        <p:txBody>
          <a:bodyPr/>
          <a:lstStyle/>
          <a:p>
            <a:r>
              <a:rPr lang="it-IT" dirty="0"/>
              <a:t>ABOUT SPREAD RISK ON BONDS</a:t>
            </a:r>
          </a:p>
        </p:txBody>
      </p:sp>
      <p:cxnSp>
        <p:nvCxnSpPr>
          <p:cNvPr id="3" name="Straight Connector 2">
            <a:extLst>
              <a:ext uri="{FF2B5EF4-FFF2-40B4-BE49-F238E27FC236}">
                <a16:creationId xmlns:a16="http://schemas.microsoft.com/office/drawing/2014/main" xmlns="" id="{51859E1D-538B-1CB3-EBD8-7A6586A30846}"/>
              </a:ext>
            </a:extLst>
          </p:cNvPr>
          <p:cNvCxnSpPr>
            <a:cxnSpLocks/>
          </p:cNvCxnSpPr>
          <p:nvPr/>
        </p:nvCxnSpPr>
        <p:spPr>
          <a:xfrm>
            <a:off x="65903" y="1219200"/>
            <a:ext cx="9078097"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7" name="Straight Connector 6">
            <a:extLst>
              <a:ext uri="{FF2B5EF4-FFF2-40B4-BE49-F238E27FC236}">
                <a16:creationId xmlns:a16="http://schemas.microsoft.com/office/drawing/2014/main" xmlns="" id="{1DB65A0B-6B61-E54B-529E-D597B6B0249D}"/>
              </a:ext>
            </a:extLst>
          </p:cNvPr>
          <p:cNvCxnSpPr>
            <a:cxnSpLocks/>
          </p:cNvCxnSpPr>
          <p:nvPr/>
        </p:nvCxnSpPr>
        <p:spPr>
          <a:xfrm>
            <a:off x="4572000" y="1219200"/>
            <a:ext cx="0" cy="2594919"/>
          </a:xfrm>
          <a:prstGeom prst="line">
            <a:avLst/>
          </a:prstGeom>
        </p:spPr>
        <p:style>
          <a:lnRef idx="1">
            <a:schemeClr val="accent3"/>
          </a:lnRef>
          <a:fillRef idx="0">
            <a:schemeClr val="accent3"/>
          </a:fillRef>
          <a:effectRef idx="0">
            <a:schemeClr val="accent3"/>
          </a:effectRef>
          <a:fontRef idx="minor">
            <a:schemeClr val="tx1"/>
          </a:fontRef>
        </p:style>
      </p:cxnSp>
      <p:cxnSp>
        <p:nvCxnSpPr>
          <p:cNvPr id="14" name="Straight Connector 13">
            <a:extLst>
              <a:ext uri="{FF2B5EF4-FFF2-40B4-BE49-F238E27FC236}">
                <a16:creationId xmlns:a16="http://schemas.microsoft.com/office/drawing/2014/main" xmlns="" id="{97EC14EC-D2DE-B1A7-C4B7-B7B6C6C5C4A2}"/>
              </a:ext>
            </a:extLst>
          </p:cNvPr>
          <p:cNvCxnSpPr/>
          <p:nvPr/>
        </p:nvCxnSpPr>
        <p:spPr>
          <a:xfrm>
            <a:off x="0" y="1762897"/>
            <a:ext cx="9144000" cy="0"/>
          </a:xfrm>
          <a:prstGeom prst="line">
            <a:avLst/>
          </a:prstGeom>
        </p:spPr>
        <p:style>
          <a:lnRef idx="1">
            <a:schemeClr val="accent3"/>
          </a:lnRef>
          <a:fillRef idx="0">
            <a:schemeClr val="accent3"/>
          </a:fillRef>
          <a:effectRef idx="0">
            <a:schemeClr val="accent3"/>
          </a:effectRef>
          <a:fontRef idx="minor">
            <a:schemeClr val="tx1"/>
          </a:fontRef>
        </p:style>
      </p:cxnSp>
      <p:sp>
        <p:nvSpPr>
          <p:cNvPr id="15" name="TextBox 14">
            <a:extLst>
              <a:ext uri="{FF2B5EF4-FFF2-40B4-BE49-F238E27FC236}">
                <a16:creationId xmlns:a16="http://schemas.microsoft.com/office/drawing/2014/main" xmlns="" id="{751AABA7-7F33-C730-5EC6-A66DB5875D44}"/>
              </a:ext>
            </a:extLst>
          </p:cNvPr>
          <p:cNvSpPr txBox="1"/>
          <p:nvPr/>
        </p:nvSpPr>
        <p:spPr>
          <a:xfrm>
            <a:off x="1029730" y="1366500"/>
            <a:ext cx="2970113" cy="400110"/>
          </a:xfrm>
          <a:prstGeom prst="rect">
            <a:avLst/>
          </a:prstGeom>
          <a:noFill/>
        </p:spPr>
        <p:txBody>
          <a:bodyPr wrap="square" rtlCol="0">
            <a:spAutoFit/>
          </a:bodyPr>
          <a:lstStyle/>
          <a:p>
            <a:pPr algn="ctr"/>
            <a:r>
              <a:rPr lang="it-IT" sz="2000" dirty="0">
                <a:solidFill>
                  <a:schemeClr val="accent5"/>
                </a:solidFill>
                <a:latin typeface="Staatliches" pitchFamily="2" charset="0"/>
              </a:rPr>
              <a:t>RATING-RISK</a:t>
            </a:r>
          </a:p>
        </p:txBody>
      </p:sp>
      <p:sp>
        <p:nvSpPr>
          <p:cNvPr id="16" name="TextBox 15">
            <a:extLst>
              <a:ext uri="{FF2B5EF4-FFF2-40B4-BE49-F238E27FC236}">
                <a16:creationId xmlns:a16="http://schemas.microsoft.com/office/drawing/2014/main" xmlns="" id="{D3F08134-9667-56CE-FE60-1A36269B4231}"/>
              </a:ext>
            </a:extLst>
          </p:cNvPr>
          <p:cNvSpPr txBox="1"/>
          <p:nvPr/>
        </p:nvSpPr>
        <p:spPr>
          <a:xfrm>
            <a:off x="5132173" y="1366500"/>
            <a:ext cx="3039761" cy="400110"/>
          </a:xfrm>
          <a:prstGeom prst="rect">
            <a:avLst/>
          </a:prstGeom>
          <a:noFill/>
        </p:spPr>
        <p:txBody>
          <a:bodyPr wrap="square" rtlCol="0">
            <a:spAutoFit/>
          </a:bodyPr>
          <a:lstStyle/>
          <a:p>
            <a:pPr algn="ctr"/>
            <a:r>
              <a:rPr lang="it-IT" sz="2000" dirty="0">
                <a:solidFill>
                  <a:schemeClr val="accent5"/>
                </a:solidFill>
                <a:latin typeface="Staatliches" pitchFamily="2" charset="0"/>
              </a:rPr>
              <a:t>MATURITY-RISK</a:t>
            </a:r>
            <a:endParaRPr lang="it-IT" dirty="0">
              <a:solidFill>
                <a:schemeClr val="accent5"/>
              </a:solidFill>
              <a:latin typeface="Staatliches" pitchFamily="2" charset="0"/>
            </a:endParaRPr>
          </a:p>
        </p:txBody>
      </p:sp>
      <p:sp>
        <p:nvSpPr>
          <p:cNvPr id="2" name="Rectangle 1"/>
          <p:cNvSpPr/>
          <p:nvPr/>
        </p:nvSpPr>
        <p:spPr>
          <a:xfrm>
            <a:off x="-12507" y="4841445"/>
            <a:ext cx="1531188" cy="307777"/>
          </a:xfrm>
          <a:prstGeom prst="rect">
            <a:avLst/>
          </a:prstGeom>
        </p:spPr>
        <p:txBody>
          <a:bodyPr wrap="none">
            <a:spAutoFit/>
          </a:bodyPr>
          <a:lstStyle/>
          <a:p>
            <a:r>
              <a:rPr lang="en-US" dirty="0">
                <a:solidFill>
                  <a:schemeClr val="accent5"/>
                </a:solidFill>
                <a:latin typeface="Staatliches" panose="020B0604020202020204" charset="0"/>
              </a:rPr>
              <a:t>Francesco </a:t>
            </a:r>
            <a:r>
              <a:rPr lang="en-US" dirty="0" err="1">
                <a:solidFill>
                  <a:schemeClr val="accent5"/>
                </a:solidFill>
                <a:latin typeface="Staatliches" panose="020B0604020202020204" charset="0"/>
              </a:rPr>
              <a:t>paolucci</a:t>
            </a:r>
            <a:endParaRPr lang="en-US" dirty="0">
              <a:solidFill>
                <a:schemeClr val="accent5"/>
              </a:solidFill>
              <a:latin typeface="Staatliches" panose="020B0604020202020204" charset="0"/>
            </a:endParaRPr>
          </a:p>
        </p:txBody>
      </p:sp>
    </p:spTree>
    <p:extLst>
      <p:ext uri="{BB962C8B-B14F-4D97-AF65-F5344CB8AC3E}">
        <p14:creationId xmlns:p14="http://schemas.microsoft.com/office/powerpoint/2010/main" val="3577597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D63F937-ABF8-B9E2-EAC6-1D3524D3F275}"/>
              </a:ext>
            </a:extLst>
          </p:cNvPr>
          <p:cNvSpPr>
            <a:spLocks noGrp="1"/>
          </p:cNvSpPr>
          <p:nvPr>
            <p:ph type="body" idx="1"/>
          </p:nvPr>
        </p:nvSpPr>
        <p:spPr/>
        <p:txBody>
          <a:bodyPr/>
          <a:lstStyle/>
          <a:p>
            <a:pPr marL="139700" indent="0" algn="ctr">
              <a:buNone/>
            </a:pPr>
            <a:r>
              <a:rPr lang="en-US" dirty="0" smtClean="0"/>
              <a:t>The last part  of the study also analyses the  risk  associated with investments in equity. </a:t>
            </a:r>
          </a:p>
          <a:p>
            <a:pPr marL="139700" indent="0" algn="ctr">
              <a:buNone/>
            </a:pPr>
            <a:r>
              <a:rPr lang="en-US" dirty="0" smtClean="0"/>
              <a:t>The most important feature is  that the associated risk  is lower when the  expositions are focused on big indexes like SP500 and FTSE100</a:t>
            </a:r>
          </a:p>
          <a:p>
            <a:endParaRPr lang="it-IT" dirty="0"/>
          </a:p>
        </p:txBody>
      </p:sp>
      <p:sp>
        <p:nvSpPr>
          <p:cNvPr id="3" name="Title 2">
            <a:extLst>
              <a:ext uri="{FF2B5EF4-FFF2-40B4-BE49-F238E27FC236}">
                <a16:creationId xmlns:a16="http://schemas.microsoft.com/office/drawing/2014/main" xmlns="" id="{2BED6D15-C34E-6C47-750E-C7F8B96609A0}"/>
              </a:ext>
            </a:extLst>
          </p:cNvPr>
          <p:cNvSpPr>
            <a:spLocks noGrp="1"/>
          </p:cNvSpPr>
          <p:nvPr>
            <p:ph type="title"/>
          </p:nvPr>
        </p:nvSpPr>
        <p:spPr/>
        <p:txBody>
          <a:bodyPr/>
          <a:lstStyle/>
          <a:p>
            <a:r>
              <a:rPr lang="it-IT" dirty="0"/>
              <a:t>ABOUT EQUITY RISK</a:t>
            </a:r>
          </a:p>
        </p:txBody>
      </p:sp>
      <p:pic>
        <p:nvPicPr>
          <p:cNvPr id="4" name="Picture 3" descr="A screenshot of a graph&#10;&#10;Description automatically generated">
            <a:extLst>
              <a:ext uri="{FF2B5EF4-FFF2-40B4-BE49-F238E27FC236}">
                <a16:creationId xmlns:a16="http://schemas.microsoft.com/office/drawing/2014/main" xmlns="" id="{3195D1D9-DE2B-5B1B-DACF-82BBC1CE3A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3427" y="2438399"/>
            <a:ext cx="6066973" cy="21319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Rectangle 4"/>
          <p:cNvSpPr/>
          <p:nvPr/>
        </p:nvSpPr>
        <p:spPr>
          <a:xfrm>
            <a:off x="410063" y="4835723"/>
            <a:ext cx="1531188" cy="307777"/>
          </a:xfrm>
          <a:prstGeom prst="rect">
            <a:avLst/>
          </a:prstGeom>
        </p:spPr>
        <p:txBody>
          <a:bodyPr wrap="none">
            <a:spAutoFit/>
          </a:bodyPr>
          <a:lstStyle/>
          <a:p>
            <a:r>
              <a:rPr lang="en-US" dirty="0">
                <a:solidFill>
                  <a:schemeClr val="accent5"/>
                </a:solidFill>
                <a:latin typeface="Staatliches" panose="020B0604020202020204" charset="0"/>
              </a:rPr>
              <a:t>Francesco </a:t>
            </a:r>
            <a:r>
              <a:rPr lang="en-US" dirty="0" err="1">
                <a:solidFill>
                  <a:schemeClr val="accent5"/>
                </a:solidFill>
                <a:latin typeface="Staatliches" panose="020B0604020202020204" charset="0"/>
              </a:rPr>
              <a:t>paolucci</a:t>
            </a:r>
            <a:endParaRPr lang="en-US" dirty="0">
              <a:solidFill>
                <a:schemeClr val="accent5"/>
              </a:solidFill>
              <a:latin typeface="Staatliches" panose="020B0604020202020204" charset="0"/>
            </a:endParaRPr>
          </a:p>
        </p:txBody>
      </p:sp>
    </p:spTree>
    <p:extLst>
      <p:ext uri="{BB962C8B-B14F-4D97-AF65-F5344CB8AC3E}">
        <p14:creationId xmlns:p14="http://schemas.microsoft.com/office/powerpoint/2010/main" val="35576069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40"/>
        <p:cNvGrpSpPr/>
        <p:nvPr/>
      </p:nvGrpSpPr>
      <p:grpSpPr>
        <a:xfrm>
          <a:off x="0" y="0"/>
          <a:ext cx="0" cy="0"/>
          <a:chOff x="0" y="0"/>
          <a:chExt cx="0" cy="0"/>
        </a:xfrm>
      </p:grpSpPr>
      <p:sp>
        <p:nvSpPr>
          <p:cNvPr id="841" name="Google Shape;841;p45"/>
          <p:cNvSpPr txBox="1">
            <a:spLocks noGrp="1"/>
          </p:cNvSpPr>
          <p:nvPr>
            <p:ph type="title"/>
          </p:nvPr>
        </p:nvSpPr>
        <p:spPr>
          <a:xfrm>
            <a:off x="1951650" y="317557"/>
            <a:ext cx="5240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Stress-testing framework</a:t>
            </a:r>
            <a:endParaRPr dirty="0"/>
          </a:p>
        </p:txBody>
      </p:sp>
      <p:cxnSp>
        <p:nvCxnSpPr>
          <p:cNvPr id="842" name="Google Shape;842;p45"/>
          <p:cNvCxnSpPr>
            <a:cxnSpLocks/>
          </p:cNvCxnSpPr>
          <p:nvPr/>
        </p:nvCxnSpPr>
        <p:spPr>
          <a:xfrm flipV="1">
            <a:off x="2418975" y="2892289"/>
            <a:ext cx="4410450" cy="24694"/>
          </a:xfrm>
          <a:prstGeom prst="straightConnector1">
            <a:avLst/>
          </a:prstGeom>
          <a:noFill/>
          <a:ln w="28575" cap="flat" cmpd="sng">
            <a:solidFill>
              <a:schemeClr val="accent3"/>
            </a:solidFill>
            <a:prstDash val="solid"/>
            <a:round/>
            <a:headEnd type="none" w="med" len="med"/>
            <a:tailEnd type="none" w="med" len="med"/>
          </a:ln>
        </p:spPr>
      </p:cxnSp>
      <p:sp>
        <p:nvSpPr>
          <p:cNvPr id="843" name="Google Shape;843;p45"/>
          <p:cNvSpPr/>
          <p:nvPr/>
        </p:nvSpPr>
        <p:spPr>
          <a:xfrm>
            <a:off x="2232168" y="2745406"/>
            <a:ext cx="288300" cy="288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5"/>
          <p:cNvSpPr/>
          <p:nvPr/>
        </p:nvSpPr>
        <p:spPr>
          <a:xfrm>
            <a:off x="6829425" y="2745406"/>
            <a:ext cx="288300" cy="288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5"/>
          <p:cNvSpPr/>
          <p:nvPr/>
        </p:nvSpPr>
        <p:spPr>
          <a:xfrm>
            <a:off x="4530796" y="2745406"/>
            <a:ext cx="288300" cy="288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5"/>
          <p:cNvSpPr txBox="1"/>
          <p:nvPr/>
        </p:nvSpPr>
        <p:spPr>
          <a:xfrm>
            <a:off x="1198543" y="3145052"/>
            <a:ext cx="2289600" cy="387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it-IT" sz="1800" dirty="0">
                <a:solidFill>
                  <a:schemeClr val="accent5"/>
                </a:solidFill>
                <a:latin typeface="Staatliches"/>
                <a:ea typeface="Staatliches"/>
                <a:cs typeface="Staatliches"/>
                <a:sym typeface="Staatliches"/>
              </a:rPr>
              <a:t>Parametric stresses</a:t>
            </a:r>
            <a:endParaRPr sz="1800" dirty="0">
              <a:solidFill>
                <a:schemeClr val="accent5"/>
              </a:solidFill>
              <a:latin typeface="Staatliches"/>
              <a:ea typeface="Staatliches"/>
              <a:cs typeface="Staatliches"/>
              <a:sym typeface="Staatliches"/>
            </a:endParaRPr>
          </a:p>
        </p:txBody>
      </p:sp>
      <p:sp>
        <p:nvSpPr>
          <p:cNvPr id="848" name="Google Shape;848;p45"/>
          <p:cNvSpPr txBox="1">
            <a:spLocks noGrp="1"/>
          </p:cNvSpPr>
          <p:nvPr>
            <p:ph type="subTitle" idx="4294967295"/>
          </p:nvPr>
        </p:nvSpPr>
        <p:spPr>
          <a:xfrm>
            <a:off x="982494" y="3558191"/>
            <a:ext cx="2526651" cy="93052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1800" dirty="0">
                <a:effectLst/>
                <a:latin typeface="Oxygen" panose="020B0604020202020204" charset="0"/>
                <a:ea typeface="Calibri" panose="020F0502020204030204" pitchFamily="34" charset="0"/>
                <a:cs typeface="Times New Roman" panose="02020603050405020304" pitchFamily="18" charset="0"/>
              </a:rPr>
              <a:t>involve standardized shocks on single or multiple risk factors</a:t>
            </a:r>
            <a:r>
              <a:rPr lang="it-IT" sz="1600" dirty="0">
                <a:effectLst/>
                <a:latin typeface="Oxygen" panose="020B0604020202020204" charset="0"/>
              </a:rPr>
              <a:t> </a:t>
            </a:r>
            <a:endParaRPr sz="1600" dirty="0">
              <a:latin typeface="Oxygen" panose="020B0604020202020204" charset="0"/>
            </a:endParaRPr>
          </a:p>
          <a:p>
            <a:pPr marL="0" lvl="0" indent="0" algn="ctr" rtl="0">
              <a:spcBef>
                <a:spcPts val="1600"/>
              </a:spcBef>
              <a:spcAft>
                <a:spcPts val="1600"/>
              </a:spcAft>
              <a:buClr>
                <a:schemeClr val="dk1"/>
              </a:buClr>
              <a:buSzPts val="1100"/>
              <a:buFont typeface="Arial"/>
              <a:buNone/>
            </a:pPr>
            <a:endParaRPr sz="1600" dirty="0"/>
          </a:p>
        </p:txBody>
      </p:sp>
      <p:sp>
        <p:nvSpPr>
          <p:cNvPr id="849" name="Google Shape;849;p45"/>
          <p:cNvSpPr txBox="1"/>
          <p:nvPr/>
        </p:nvSpPr>
        <p:spPr>
          <a:xfrm>
            <a:off x="5819746" y="3080281"/>
            <a:ext cx="2289600" cy="387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0" indent="0" algn="ctr">
              <a:buNone/>
              <a:defRPr sz="1800">
                <a:solidFill>
                  <a:schemeClr val="accent5"/>
                </a:solidFill>
                <a:latin typeface="Staatliches"/>
              </a:defRPr>
            </a:lvl1pPr>
          </a:lstStyle>
          <a:p>
            <a:r>
              <a:rPr lang="en-US" dirty="0"/>
              <a:t>Reverse Stress Tests</a:t>
            </a:r>
            <a:r>
              <a:rPr lang="it-IT" dirty="0"/>
              <a:t> </a:t>
            </a:r>
            <a:endParaRPr lang="it-IT" dirty="0">
              <a:sym typeface="Staatliches"/>
            </a:endParaRPr>
          </a:p>
        </p:txBody>
      </p:sp>
      <p:sp>
        <p:nvSpPr>
          <p:cNvPr id="850" name="Google Shape;850;p45"/>
          <p:cNvSpPr txBox="1">
            <a:spLocks noGrp="1"/>
          </p:cNvSpPr>
          <p:nvPr>
            <p:ph type="subTitle" idx="4294967295"/>
          </p:nvPr>
        </p:nvSpPr>
        <p:spPr>
          <a:xfrm>
            <a:off x="5819746" y="3468181"/>
            <a:ext cx="2289600" cy="1020532"/>
          </a:xfrm>
          <a:prstGeom prst="rect">
            <a:avLst/>
          </a:prstGeom>
        </p:spPr>
        <p:txBody>
          <a:bodyPr spcFirstLastPara="1" wrap="square" lIns="91425" tIns="91425" rIns="91425" bIns="91425" anchor="t" anchorCtr="0">
            <a:noAutofit/>
          </a:bodyPr>
          <a:lstStyle/>
          <a:p>
            <a:pPr marL="114300" indent="0" algn="ctr">
              <a:buNone/>
            </a:pPr>
            <a:r>
              <a:rPr lang="en-US" sz="1800" dirty="0" smtClean="0">
                <a:effectLst/>
                <a:latin typeface="Oxygen" panose="020B0604020202020204" charset="0"/>
                <a:ea typeface="Calibri" panose="020F0502020204030204" pitchFamily="34" charset="0"/>
                <a:cs typeface="Times New Roman" panose="02020603050405020304" pitchFamily="18" charset="0"/>
              </a:rPr>
              <a:t>Identifying the severity level of a specific stress</a:t>
            </a:r>
            <a:endParaRPr sz="1600" dirty="0">
              <a:latin typeface="Oxygen" panose="020B0604020202020204" charset="0"/>
            </a:endParaRPr>
          </a:p>
          <a:p>
            <a:pPr marL="0" lvl="0" indent="0" algn="ctr" rtl="0">
              <a:spcBef>
                <a:spcPts val="1600"/>
              </a:spcBef>
              <a:spcAft>
                <a:spcPts val="0"/>
              </a:spcAft>
              <a:buClr>
                <a:schemeClr val="dk1"/>
              </a:buClr>
              <a:buSzPts val="1100"/>
              <a:buFont typeface="Arial"/>
              <a:buNone/>
            </a:pPr>
            <a:endParaRPr sz="1600" dirty="0"/>
          </a:p>
          <a:p>
            <a:pPr marL="0" lvl="0" indent="0" algn="ctr" rtl="0">
              <a:spcBef>
                <a:spcPts val="1600"/>
              </a:spcBef>
              <a:spcAft>
                <a:spcPts val="1600"/>
              </a:spcAft>
              <a:buClr>
                <a:schemeClr val="dk1"/>
              </a:buClr>
              <a:buSzPts val="1100"/>
              <a:buFont typeface="Arial"/>
              <a:buNone/>
            </a:pPr>
            <a:endParaRPr sz="1600" dirty="0"/>
          </a:p>
        </p:txBody>
      </p:sp>
      <p:sp>
        <p:nvSpPr>
          <p:cNvPr id="851" name="Google Shape;851;p45"/>
          <p:cNvSpPr txBox="1"/>
          <p:nvPr/>
        </p:nvSpPr>
        <p:spPr>
          <a:xfrm>
            <a:off x="3530146" y="1209195"/>
            <a:ext cx="2289600" cy="538973"/>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800" dirty="0">
                <a:solidFill>
                  <a:schemeClr val="accent5"/>
                </a:solidFill>
                <a:latin typeface="Staatliches"/>
              </a:rPr>
              <a:t>Historic</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solidFill>
                  <a:schemeClr val="accent5"/>
                </a:solidFill>
                <a:latin typeface="Staatliches"/>
              </a:rPr>
              <a:t>Stresses</a:t>
            </a:r>
            <a:r>
              <a:rPr lang="it-IT" sz="3200" dirty="0">
                <a:effectLst/>
              </a:rPr>
              <a:t> </a:t>
            </a:r>
            <a:endParaRPr sz="2400" dirty="0">
              <a:solidFill>
                <a:schemeClr val="accent5"/>
              </a:solidFill>
              <a:latin typeface="Staatliches"/>
              <a:ea typeface="Staatliches"/>
              <a:cs typeface="Staatliches"/>
              <a:sym typeface="Staatliches"/>
            </a:endParaRPr>
          </a:p>
        </p:txBody>
      </p:sp>
      <p:sp>
        <p:nvSpPr>
          <p:cNvPr id="852" name="Google Shape;852;p45"/>
          <p:cNvSpPr txBox="1">
            <a:spLocks noGrp="1"/>
          </p:cNvSpPr>
          <p:nvPr>
            <p:ph type="subTitle" idx="4294967295"/>
          </p:nvPr>
        </p:nvSpPr>
        <p:spPr>
          <a:xfrm>
            <a:off x="3044757" y="1834052"/>
            <a:ext cx="2956864" cy="83088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sz="1600" dirty="0">
                <a:latin typeface="Oxygen" panose="020B0604020202020204" charset="0"/>
                <a:cs typeface="Times New Roman" panose="02020603050405020304" pitchFamily="18" charset="0"/>
              </a:rPr>
              <a:t>Simulating market movements observed during specific stress periods</a:t>
            </a:r>
            <a:r>
              <a:rPr lang="it-IT" sz="1600" dirty="0">
                <a:latin typeface="Oxygen" panose="020B0604020202020204" charset="0"/>
                <a:cs typeface="Times New Roman" panose="02020603050405020304" pitchFamily="18" charset="0"/>
              </a:rPr>
              <a:t> </a:t>
            </a:r>
            <a:endParaRPr sz="1600" dirty="0">
              <a:latin typeface="Oxygen" panose="020B0604020202020204" charset="0"/>
              <a:cs typeface="Times New Roman" panose="02020603050405020304" pitchFamily="18" charset="0"/>
            </a:endParaRPr>
          </a:p>
          <a:p>
            <a:pPr marL="0" lvl="0" indent="0" algn="ctr" rtl="0">
              <a:spcBef>
                <a:spcPts val="1600"/>
              </a:spcBef>
              <a:spcAft>
                <a:spcPts val="1600"/>
              </a:spcAft>
              <a:buClr>
                <a:schemeClr val="dk1"/>
              </a:buClr>
              <a:buSzPts val="1100"/>
              <a:buFont typeface="Arial"/>
              <a:buNone/>
            </a:pPr>
            <a:endParaRPr sz="1600" dirty="0"/>
          </a:p>
        </p:txBody>
      </p:sp>
      <p:sp>
        <p:nvSpPr>
          <p:cNvPr id="13" name="Rectangle 12"/>
          <p:cNvSpPr/>
          <p:nvPr/>
        </p:nvSpPr>
        <p:spPr>
          <a:xfrm>
            <a:off x="-12507" y="4841445"/>
            <a:ext cx="1420582" cy="307777"/>
          </a:xfrm>
          <a:prstGeom prst="rect">
            <a:avLst/>
          </a:prstGeom>
        </p:spPr>
        <p:txBody>
          <a:bodyPr wrap="none">
            <a:spAutoFit/>
          </a:bodyPr>
          <a:lstStyle/>
          <a:p>
            <a:r>
              <a:rPr lang="en-US" dirty="0" smtClean="0">
                <a:solidFill>
                  <a:schemeClr val="accent5"/>
                </a:solidFill>
                <a:latin typeface="Staatliches" panose="020B0604020202020204" charset="0"/>
              </a:rPr>
              <a:t>Christian </a:t>
            </a:r>
            <a:r>
              <a:rPr lang="en-US" dirty="0" err="1" smtClean="0">
                <a:solidFill>
                  <a:schemeClr val="accent5"/>
                </a:solidFill>
                <a:latin typeface="Staatliches" panose="020B0604020202020204" charset="0"/>
              </a:rPr>
              <a:t>polimeni</a:t>
            </a:r>
            <a:endParaRPr lang="en-US" dirty="0">
              <a:solidFill>
                <a:schemeClr val="accent5"/>
              </a:solidFill>
              <a:latin typeface="Staatliches" panose="020B0604020202020204" charset="0"/>
            </a:endParaRPr>
          </a:p>
        </p:txBody>
      </p:sp>
      <p:pic>
        <p:nvPicPr>
          <p:cNvPr id="14" name="Picture 2" descr="Allianz logo in transparent PNG and vectorized SVG formats">
            <a:extLst>
              <a:ext uri="{FF2B5EF4-FFF2-40B4-BE49-F238E27FC236}">
                <a16:creationId xmlns:a16="http://schemas.microsoft.com/office/drawing/2014/main" xmlns="" id="{DF0163B2-0F5B-4856-BC42-9C72C59850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65357" y="94154"/>
            <a:ext cx="466631" cy="466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565653"/>
      </p:ext>
    </p:extLst>
  </p:cSld>
  <p:clrMapOvr>
    <a:masterClrMapping/>
  </p:clrMapOvr>
</p:sld>
</file>

<file path=ppt/theme/theme1.xml><?xml version="1.0" encoding="utf-8"?>
<a:theme xmlns:a="http://schemas.openxmlformats.org/drawingml/2006/main" name="Insurance Consulting">
  <a:themeElements>
    <a:clrScheme name="Simple Light">
      <a:dk1>
        <a:srgbClr val="000000"/>
      </a:dk1>
      <a:lt1>
        <a:srgbClr val="FFFFFF"/>
      </a:lt1>
      <a:dk2>
        <a:srgbClr val="494F70"/>
      </a:dk2>
      <a:lt2>
        <a:srgbClr val="434343"/>
      </a:lt2>
      <a:accent1>
        <a:srgbClr val="FBA26D"/>
      </a:accent1>
      <a:accent2>
        <a:srgbClr val="F05988"/>
      </a:accent2>
      <a:accent3>
        <a:srgbClr val="55BCBD"/>
      </a:accent3>
      <a:accent4>
        <a:srgbClr val="FAE2CA"/>
      </a:accent4>
      <a:accent5>
        <a:srgbClr val="1C6274"/>
      </a:accent5>
      <a:accent6>
        <a:srgbClr val="FFFFFF"/>
      </a:accent6>
      <a:hlink>
        <a:srgbClr val="1C627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1553</TotalTime>
  <Words>1505</Words>
  <Application>Microsoft Office PowerPoint</Application>
  <PresentationFormat>On-screen Show (16:9)</PresentationFormat>
  <Paragraphs>157</Paragraphs>
  <Slides>18</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Oxygen</vt:lpstr>
      <vt:lpstr>Calibri</vt:lpstr>
      <vt:lpstr>Times New Roman</vt:lpstr>
      <vt:lpstr>Staatliches</vt:lpstr>
      <vt:lpstr>Arial</vt:lpstr>
      <vt:lpstr>Insurance Consulting</vt:lpstr>
      <vt:lpstr>EIOPA benchmarking of internal models + Allianz e documenti ufficiali</vt:lpstr>
      <vt:lpstr>PowerPoint Presentation</vt:lpstr>
      <vt:lpstr>EIOPA’s Benchmark and the internal models</vt:lpstr>
      <vt:lpstr>The benchmark portfolio and the risk dispersion</vt:lpstr>
      <vt:lpstr>Dispersions from risk charges</vt:lpstr>
      <vt:lpstr>ABOUT INTEREST RISK</vt:lpstr>
      <vt:lpstr>ABOUT SPREAD RISK ON BONDS</vt:lpstr>
      <vt:lpstr>ABOUT EQUITY RISK</vt:lpstr>
      <vt:lpstr>Stress-testing framework</vt:lpstr>
      <vt:lpstr>PowerPoint Presentation</vt:lpstr>
      <vt:lpstr>Calculation of technical provisions</vt:lpstr>
      <vt:lpstr>METHODS AND ASSUMPTIONS</vt:lpstr>
      <vt:lpstr>Differences between the standard and any internall model </vt:lpstr>
      <vt:lpstr>PowerPoint Presentation</vt:lpstr>
      <vt:lpstr>PowerPoint Presentation</vt:lpstr>
      <vt:lpstr>PowerPoint Presentation</vt:lpstr>
      <vt:lpstr>PowerPoint Presentation</vt:lpstr>
      <vt:lpstr>Thank you for listening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INSURANCE CONSULTING</dc:title>
  <dc:creator>user</dc:creator>
  <cp:lastModifiedBy>user</cp:lastModifiedBy>
  <cp:revision>39</cp:revision>
  <dcterms:modified xsi:type="dcterms:W3CDTF">2023-11-23T14:24:10Z</dcterms:modified>
</cp:coreProperties>
</file>