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0C33-8815-7844-ADFD-EF2D0C49B722}" type="datetimeFigureOut">
              <a:rPr lang="en-US" smtClean="0"/>
              <a:t>17/10/2012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A7C4-9C8B-484D-B56F-4CD93D40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Exchange matrix with full lattice summation implemented incredibly naively – v expensive</a:t>
            </a:r>
          </a:p>
          <a:p>
            <a:r>
              <a:rPr lang="en-US" dirty="0" smtClean="0"/>
              <a:t>No truncation or screening as is</a:t>
            </a:r>
          </a:p>
          <a:p>
            <a:r>
              <a:rPr lang="en-US" dirty="0" smtClean="0"/>
              <a:t>Truncated coulomb operator implemented</a:t>
            </a:r>
          </a:p>
          <a:p>
            <a:r>
              <a:rPr lang="en-US" dirty="0" smtClean="0"/>
              <a:t>CP2K + </a:t>
            </a:r>
            <a:r>
              <a:rPr lang="en-US" dirty="0" err="1" smtClean="0"/>
              <a:t>libint</a:t>
            </a:r>
            <a:r>
              <a:rPr lang="en-US" dirty="0" smtClean="0"/>
              <a:t> compiled for testing purposes</a:t>
            </a:r>
          </a:p>
          <a:p>
            <a:r>
              <a:rPr lang="en-US" dirty="0" smtClean="0"/>
              <a:t>More efficient algorithm identified for screening with M^2 limiting scaling, but ambiguity of how to define </a:t>
            </a:r>
            <a:r>
              <a:rPr lang="en-US" dirty="0" err="1" smtClean="0"/>
              <a:t>codensity</a:t>
            </a:r>
            <a:r>
              <a:rPr lang="en-US" dirty="0" smtClean="0"/>
              <a:t> center and range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DO for exchange </a:t>
            </a:r>
            <a:br>
              <a:rPr lang="en-US" dirty="0" smtClean="0"/>
            </a:br>
            <a:r>
              <a:rPr lang="en-US" dirty="0" smtClean="0"/>
              <a:t>(mostly before next </a:t>
            </a:r>
            <a:r>
              <a:rPr lang="en-US" dirty="0" smtClean="0"/>
              <a:t>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231"/>
            <a:ext cx="8229600" cy="50834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 vs. cp2k</a:t>
            </a:r>
          </a:p>
          <a:p>
            <a:r>
              <a:rPr lang="en-US" dirty="0" smtClean="0"/>
              <a:t>Finish implementation of more sensible algorithm with screening – </a:t>
            </a:r>
            <a:r>
              <a:rPr lang="en-US" dirty="0" err="1" smtClean="0"/>
              <a:t>precompute</a:t>
            </a:r>
            <a:r>
              <a:rPr lang="en-US" dirty="0"/>
              <a:t> </a:t>
            </a:r>
            <a:r>
              <a:rPr lang="en-US" dirty="0" smtClean="0"/>
              <a:t>allowed electron pair list with screening</a:t>
            </a:r>
          </a:p>
          <a:p>
            <a:r>
              <a:rPr lang="en-US" dirty="0" smtClean="0"/>
              <a:t>Faster screening based on fitted analytic form for (</a:t>
            </a:r>
            <a:r>
              <a:rPr lang="en-US" dirty="0" err="1" smtClean="0"/>
              <a:t>ab|ab</a:t>
            </a:r>
            <a:r>
              <a:rPr lang="en-US" dirty="0" smtClean="0"/>
              <a:t>) integrals </a:t>
            </a:r>
          </a:p>
          <a:p>
            <a:r>
              <a:rPr lang="en-US" dirty="0" smtClean="0"/>
              <a:t>Implement truncated coulomb operator for higher angular momentum</a:t>
            </a:r>
          </a:p>
          <a:p>
            <a:r>
              <a:rPr lang="en-US" dirty="0" smtClean="0"/>
              <a:t>Generalize lattice </a:t>
            </a:r>
            <a:r>
              <a:rPr lang="en-US" dirty="0" smtClean="0"/>
              <a:t>sum</a:t>
            </a:r>
          </a:p>
          <a:p>
            <a:r>
              <a:rPr lang="en-US" dirty="0" smtClean="0"/>
              <a:t>Integrate with symmetry module to only loop over symmetry-unique atoms, and rest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Reflections with hindsight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96"/>
            <a:ext cx="8229600" cy="53927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Very much enjoy</a:t>
            </a:r>
          </a:p>
          <a:p>
            <a:pPr lvl="1"/>
            <a:r>
              <a:rPr lang="en-US" dirty="0" smtClean="0"/>
              <a:t>Working as part of a larger project (in some sense more pressure, but also more rewarding)</a:t>
            </a:r>
          </a:p>
          <a:p>
            <a:pPr lvl="1"/>
            <a:r>
              <a:rPr lang="en-US" dirty="0" smtClean="0"/>
              <a:t>Collaborative aspect</a:t>
            </a:r>
          </a:p>
          <a:p>
            <a:pPr lvl="1"/>
            <a:r>
              <a:rPr lang="en-US" dirty="0" smtClean="0"/>
              <a:t>Learning new techniques in different area</a:t>
            </a:r>
          </a:p>
          <a:p>
            <a:r>
              <a:rPr lang="en-US" dirty="0" smtClean="0"/>
              <a:t>Helped by fact that I believe project is worthwhile and important</a:t>
            </a:r>
          </a:p>
          <a:p>
            <a:r>
              <a:rPr lang="en-US" dirty="0" smtClean="0"/>
              <a:t>Working environment is not the most productive once set up with theory and technical aspects, but since this is often the most time-consuming part, think it is still important to at least start in a communal environment</a:t>
            </a:r>
          </a:p>
          <a:p>
            <a:r>
              <a:rPr lang="en-US" dirty="0" smtClean="0"/>
              <a:t>C++/</a:t>
            </a:r>
            <a:r>
              <a:rPr lang="en-US" dirty="0" err="1" smtClean="0"/>
              <a:t>fortran</a:t>
            </a:r>
            <a:r>
              <a:rPr lang="en-US" dirty="0" smtClean="0"/>
              <a:t> interface was a pain, but more importantly limits the readability of the code for </a:t>
            </a:r>
            <a:r>
              <a:rPr lang="en-US" dirty="0" err="1" smtClean="0"/>
              <a:t>fortran</a:t>
            </a:r>
            <a:r>
              <a:rPr lang="en-US" dirty="0" smtClean="0"/>
              <a:t>-only users and increases their reliance on others. </a:t>
            </a:r>
          </a:p>
          <a:p>
            <a:r>
              <a:rPr lang="en-US" dirty="0" smtClean="0"/>
              <a:t>Think we should limit the code to C++ only and give the </a:t>
            </a:r>
            <a:r>
              <a:rPr lang="en-US" dirty="0" err="1" smtClean="0"/>
              <a:t>fortran</a:t>
            </a:r>
            <a:r>
              <a:rPr lang="en-US" dirty="0" smtClean="0"/>
              <a:t> users the more modular isolated projects in the future.</a:t>
            </a:r>
          </a:p>
          <a:p>
            <a:r>
              <a:rPr lang="en-US" dirty="0" smtClean="0"/>
              <a:t>Existing code -&gt; C++ when working</a:t>
            </a:r>
          </a:p>
          <a:p>
            <a:r>
              <a:rPr lang="en-US" dirty="0" smtClean="0"/>
              <a:t>Future </a:t>
            </a:r>
            <a:r>
              <a:rPr lang="en-US" dirty="0" err="1" smtClean="0"/>
              <a:t>hackathon</a:t>
            </a:r>
            <a:r>
              <a:rPr lang="en-US" dirty="0" smtClean="0"/>
              <a:t> should ensure interfaces in place before we start</a:t>
            </a:r>
          </a:p>
        </p:txBody>
      </p:sp>
    </p:spTree>
    <p:extLst>
      <p:ext uri="{BB962C8B-B14F-4D97-AF65-F5344CB8AC3E}">
        <p14:creationId xmlns:p14="http://schemas.microsoft.com/office/powerpoint/2010/main" val="2589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279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Exchange</vt:lpstr>
      <vt:lpstr>TO DO for exchange  (mostly before next time)</vt:lpstr>
      <vt:lpstr>Reflections with hindsight</vt:lpstr>
    </vt:vector>
  </TitlesOfParts>
  <Company>Trinity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</dc:title>
  <dc:creator>George Booth</dc:creator>
  <cp:lastModifiedBy>George Booth</cp:lastModifiedBy>
  <cp:revision>4</cp:revision>
  <dcterms:created xsi:type="dcterms:W3CDTF">2012-10-17T04:10:34Z</dcterms:created>
  <dcterms:modified xsi:type="dcterms:W3CDTF">2012-10-17T19:36:29Z</dcterms:modified>
</cp:coreProperties>
</file>