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3488-2B79-4455-A888-09F0DD8C955F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1938-7CD7-4040-B81C-03036F709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50004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Evaluate the Coulomb term in the </a:t>
            </a:r>
            <a:r>
              <a:rPr lang="en-US" altLang="zh-CN" dirty="0" err="1" smtClean="0"/>
              <a:t>Fock</a:t>
            </a:r>
            <a:r>
              <a:rPr lang="en-US" altLang="zh-CN" dirty="0" smtClean="0"/>
              <a:t> matrix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58" y="1714488"/>
          <a:ext cx="8595729" cy="1500198"/>
        </p:xfrm>
        <a:graphic>
          <a:graphicData uri="http://schemas.openxmlformats.org/presentationml/2006/ole">
            <p:oleObj spid="_x0000_s1026" name="Equation" r:id="rId3" imgW="5384520" imgH="93960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440113" y="4286250"/>
          <a:ext cx="2057400" cy="606425"/>
        </p:xfrm>
        <a:graphic>
          <a:graphicData uri="http://schemas.openxmlformats.org/presentationml/2006/ole">
            <p:oleObj spid="_x0000_s1029" name="Equation" r:id="rId4" imgW="1206360" imgH="35532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5720" y="107154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Calculate the Coulomb term in the real space(3D)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71475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Fourier Transformation(3D)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85786" y="1785926"/>
          <a:ext cx="7675562" cy="3063875"/>
        </p:xfrm>
        <a:graphic>
          <a:graphicData uri="http://schemas.openxmlformats.org/presentationml/2006/ole">
            <p:oleObj spid="_x0000_s3074" name="Equation" r:id="rId3" imgW="6045120" imgH="241272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107154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Prerequisites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67151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lambda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S1_lambdarou_1 </a:t>
            </a:r>
            <a:r>
              <a:rPr lang="en-US" altLang="zh-CN" dirty="0" err="1" smtClean="0"/>
              <a:t>rou_lambda</a:t>
            </a:r>
            <a:r>
              <a:rPr lang="en-US" altLang="zh-CN" dirty="0" smtClean="0"/>
              <a:t> region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if( </a:t>
            </a:r>
            <a:r>
              <a:rPr lang="en-US" altLang="zh-CN" dirty="0" err="1" smtClean="0"/>
              <a:t>dielectronic</a:t>
            </a:r>
            <a:r>
              <a:rPr lang="en-US" altLang="zh-CN" dirty="0" smtClean="0"/>
              <a:t> region){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  for S{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smtClean="0"/>
              <a:t>calculate term 2</a:t>
            </a:r>
            <a:endParaRPr lang="en-US" altLang="zh-CN" dirty="0" smtClean="0"/>
          </a:p>
          <a:p>
            <a:r>
              <a:rPr lang="en-US" altLang="zh-CN" dirty="0" smtClean="0"/>
              <a:t>          for 3,4,Q{</a:t>
            </a:r>
            <a:endParaRPr lang="en-US" altLang="zh-CN" dirty="0"/>
          </a:p>
          <a:p>
            <a:r>
              <a:rPr lang="en-US" altLang="zh-CN" dirty="0" smtClean="0"/>
              <a:t>             if(integral is small) continue;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calculate 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else( </a:t>
            </a:r>
            <a:r>
              <a:rPr lang="en-US" altLang="zh-CN" dirty="0" err="1" smtClean="0"/>
              <a:t>monoelectronic</a:t>
            </a:r>
            <a:r>
              <a:rPr lang="en-US" altLang="zh-CN" dirty="0" smtClean="0"/>
              <a:t> region){</a:t>
            </a:r>
            <a:endParaRPr lang="en-US" altLang="zh-CN" dirty="0"/>
          </a:p>
          <a:p>
            <a:r>
              <a:rPr lang="en-US" altLang="zh-CN" dirty="0" smtClean="0"/>
              <a:t>        for S {</a:t>
            </a:r>
          </a:p>
          <a:p>
            <a:r>
              <a:rPr lang="en-US" altLang="zh-CN" dirty="0" smtClean="0"/>
              <a:t>           calculate term 3;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90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6.0 Equation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Weifeng</dc:creator>
  <cp:lastModifiedBy>Weifeng</cp:lastModifiedBy>
  <cp:revision>25</cp:revision>
  <dcterms:created xsi:type="dcterms:W3CDTF">2012-10-12T00:26:47Z</dcterms:created>
  <dcterms:modified xsi:type="dcterms:W3CDTF">2012-10-12T04:32:27Z</dcterms:modified>
</cp:coreProperties>
</file>