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-1600" y="-96"/>
      </p:cViewPr>
      <p:guideLst>
        <p:guide orient="horz" pos="2160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C058-4EF3-9648-A2B9-4E5C5CDDAA59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1C09-7C35-B347-A454-6E560F88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4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C058-4EF3-9648-A2B9-4E5C5CDDAA59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1C09-7C35-B347-A454-6E560F88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5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C058-4EF3-9648-A2B9-4E5C5CDDAA59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1C09-7C35-B347-A454-6E560F88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C058-4EF3-9648-A2B9-4E5C5CDDAA59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1C09-7C35-B347-A454-6E560F88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C058-4EF3-9648-A2B9-4E5C5CDDAA59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1C09-7C35-B347-A454-6E560F88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C058-4EF3-9648-A2B9-4E5C5CDDAA59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1C09-7C35-B347-A454-6E560F88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5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C058-4EF3-9648-A2B9-4E5C5CDDAA59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1C09-7C35-B347-A454-6E560F88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C058-4EF3-9648-A2B9-4E5C5CDDAA59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1C09-7C35-B347-A454-6E560F88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5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C058-4EF3-9648-A2B9-4E5C5CDDAA59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1C09-7C35-B347-A454-6E560F88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0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C058-4EF3-9648-A2B9-4E5C5CDDAA59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1C09-7C35-B347-A454-6E560F88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C058-4EF3-9648-A2B9-4E5C5CDDAA59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1C09-7C35-B347-A454-6E560F88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7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C058-4EF3-9648-A2B9-4E5C5CDDAA59}" type="datetimeFigureOut">
              <a:rPr lang="en-US" smtClean="0"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1C09-7C35-B347-A454-6E560F88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9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periodic 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231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ewald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nuclear + neutralizing background (G=0) term in charge distribution</a:t>
            </a:r>
          </a:p>
          <a:p>
            <a:r>
              <a:rPr lang="en-US" dirty="0" smtClean="0"/>
              <a:t>see e.g. </a:t>
            </a:r>
            <a:r>
              <a:rPr lang="en-US" dirty="0" err="1" smtClean="0"/>
              <a:t>dft</a:t>
            </a:r>
            <a:r>
              <a:rPr lang="en-US" dirty="0" smtClean="0"/>
              <a:t>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4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truncated operator integral evaluation?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6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scf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scf</a:t>
            </a:r>
            <a:r>
              <a:rPr lang="en-US" dirty="0" smtClean="0"/>
              <a:t> + </a:t>
            </a:r>
            <a:r>
              <a:rPr lang="en-US" dirty="0" err="1" smtClean="0"/>
              <a:t>diis</a:t>
            </a:r>
            <a:endParaRPr lang="en-US" dirty="0" smtClean="0"/>
          </a:p>
          <a:p>
            <a:r>
              <a:rPr lang="en-US" dirty="0" smtClean="0"/>
              <a:t>direct minimization (e.g. </a:t>
            </a:r>
            <a:r>
              <a:rPr lang="en-US" dirty="0" err="1" smtClean="0"/>
              <a:t>vandevondele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7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“crystal”</a:t>
            </a:r>
          </a:p>
          <a:p>
            <a:r>
              <a:rPr lang="en-US" dirty="0" smtClean="0"/>
              <a:t>insulators only</a:t>
            </a:r>
          </a:p>
          <a:p>
            <a:r>
              <a:rPr lang="en-US" dirty="0" err="1" smtClean="0"/>
              <a:t>dft</a:t>
            </a:r>
            <a:r>
              <a:rPr lang="en-US" dirty="0" smtClean="0"/>
              <a:t>++ (search also for </a:t>
            </a:r>
            <a:r>
              <a:rPr lang="en-US" dirty="0" err="1" smtClean="0"/>
              <a:t>jdftx</a:t>
            </a:r>
            <a:r>
              <a:rPr lang="en-US" dirty="0" smtClean="0"/>
              <a:t>): very clear structure, also mini-tutorial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7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crystallographic cell, lattice parameters</a:t>
            </a:r>
          </a:p>
          <a:p>
            <a:r>
              <a:rPr lang="en-US" dirty="0" smtClean="0"/>
              <a:t>output: minimal cell</a:t>
            </a:r>
          </a:p>
          <a:p>
            <a:r>
              <a:rPr lang="en-US" dirty="0" smtClean="0"/>
              <a:t>lattice object</a:t>
            </a:r>
            <a:endParaRPr lang="en-US" dirty="0" smtClean="0"/>
          </a:p>
          <a:p>
            <a:r>
              <a:rPr lang="en-US" dirty="0" smtClean="0"/>
              <a:t>lattice vectors, reciprocal lattice vectors</a:t>
            </a:r>
          </a:p>
          <a:p>
            <a:r>
              <a:rPr lang="en-US" dirty="0" smtClean="0"/>
              <a:t>with symmetry: symmetry unique lattice vectors (stars)</a:t>
            </a:r>
          </a:p>
        </p:txBody>
      </p:sp>
    </p:spTree>
    <p:extLst>
      <p:ext uri="{BB962C8B-B14F-4D97-AF65-F5344CB8AC3E}">
        <p14:creationId xmlns:p14="http://schemas.microsoft.com/office/powerpoint/2010/main" val="41693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009"/>
            <a:ext cx="8229600" cy="53303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symmetry object</a:t>
            </a:r>
          </a:p>
          <a:p>
            <a:r>
              <a:rPr lang="en-US" dirty="0" smtClean="0"/>
              <a:t>list of symmetry unique atoms</a:t>
            </a:r>
          </a:p>
          <a:p>
            <a:r>
              <a:rPr lang="en-US" dirty="0" smtClean="0"/>
              <a:t>symmetry operators in lattice basis</a:t>
            </a:r>
          </a:p>
          <a:p>
            <a:r>
              <a:rPr lang="en-US" dirty="0" smtClean="0"/>
              <a:t>symmetry operators in basis functions</a:t>
            </a:r>
          </a:p>
          <a:p>
            <a:r>
              <a:rPr lang="en-US" dirty="0" smtClean="0"/>
              <a:t>symmetry adapted AOs</a:t>
            </a:r>
          </a:p>
          <a:p>
            <a:endParaRPr lang="en-US" dirty="0"/>
          </a:p>
          <a:p>
            <a:r>
              <a:rPr lang="en-US" dirty="0" smtClean="0"/>
              <a:t>where is symmetry used?</a:t>
            </a:r>
          </a:p>
          <a:p>
            <a:r>
              <a:rPr lang="en-US" dirty="0" err="1" smtClean="0"/>
              <a:t>fock</a:t>
            </a:r>
            <a:r>
              <a:rPr lang="en-US" dirty="0" smtClean="0"/>
              <a:t> matrix construction: loop over SAOs</a:t>
            </a:r>
          </a:p>
          <a:p>
            <a:r>
              <a:rPr lang="en-US" dirty="0" smtClean="0"/>
              <a:t>before </a:t>
            </a:r>
            <a:r>
              <a:rPr lang="en-US" dirty="0" err="1" smtClean="0"/>
              <a:t>diagonalization</a:t>
            </a:r>
            <a:endParaRPr lang="en-US" dirty="0" smtClean="0"/>
          </a:p>
          <a:p>
            <a:r>
              <a:rPr lang="en-US" dirty="0" smtClean="0"/>
              <a:t>refs in crystal manual (theory section)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format: parse </a:t>
            </a:r>
            <a:r>
              <a:rPr lang="en-US" dirty="0" err="1"/>
              <a:t>m</a:t>
            </a:r>
            <a:r>
              <a:rPr lang="en-US" dirty="0" err="1" smtClean="0"/>
              <a:t>olpro</a:t>
            </a:r>
            <a:r>
              <a:rPr lang="en-US" dirty="0" smtClean="0"/>
              <a:t> basis library</a:t>
            </a:r>
          </a:p>
          <a:p>
            <a:r>
              <a:rPr lang="en-US" dirty="0" smtClean="0"/>
              <a:t>basis object: list of </a:t>
            </a:r>
            <a:r>
              <a:rPr lang="en-US" dirty="0" err="1" smtClean="0"/>
              <a:t>gaussians</a:t>
            </a:r>
            <a:r>
              <a:rPr lang="en-US" dirty="0" smtClean="0"/>
              <a:t> on unique atoms</a:t>
            </a:r>
          </a:p>
        </p:txBody>
      </p:sp>
    </p:spTree>
    <p:extLst>
      <p:ext uri="{BB962C8B-B14F-4D97-AF65-F5344CB8AC3E}">
        <p14:creationId xmlns:p14="http://schemas.microsoft.com/office/powerpoint/2010/main" val="279910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guess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lattice info</a:t>
            </a:r>
          </a:p>
          <a:p>
            <a:r>
              <a:rPr lang="en-US" dirty="0" smtClean="0"/>
              <a:t>superposition of atomic density matrices (?)</a:t>
            </a:r>
          </a:p>
          <a:p>
            <a:r>
              <a:rPr lang="en-US" dirty="0" smtClean="0"/>
              <a:t>returns density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5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coulomb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density matrix (</a:t>
            </a:r>
            <a:r>
              <a:rPr lang="en-US" dirty="0" err="1" smtClean="0"/>
              <a:t>gaussian</a:t>
            </a:r>
            <a:r>
              <a:rPr lang="en-US" dirty="0" smtClean="0"/>
              <a:t> basis)</a:t>
            </a:r>
          </a:p>
          <a:p>
            <a:r>
              <a:rPr lang="en-US" dirty="0" smtClean="0"/>
              <a:t>orbital (</a:t>
            </a:r>
            <a:r>
              <a:rPr lang="en-US" dirty="0" err="1" smtClean="0"/>
              <a:t>gaussian</a:t>
            </a:r>
            <a:r>
              <a:rPr lang="en-US" dirty="0" smtClean="0"/>
              <a:t> basis)</a:t>
            </a:r>
          </a:p>
          <a:p>
            <a:r>
              <a:rPr lang="en-US" dirty="0" smtClean="0"/>
              <a:t>express both in reciprocal space grid</a:t>
            </a:r>
          </a:p>
          <a:p>
            <a:r>
              <a:rPr lang="en-US" dirty="0" smtClean="0"/>
              <a:t>solve Poisson equation for Coulomb potential</a:t>
            </a:r>
          </a:p>
          <a:p>
            <a:r>
              <a:rPr lang="en-US" dirty="0" smtClean="0"/>
              <a:t>omit G=0 component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70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coulomb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density matrix (</a:t>
            </a:r>
            <a:r>
              <a:rPr lang="en-US" dirty="0" err="1" smtClean="0"/>
              <a:t>gaussian</a:t>
            </a:r>
            <a:r>
              <a:rPr lang="en-US" dirty="0" smtClean="0"/>
              <a:t> basis)</a:t>
            </a:r>
          </a:p>
          <a:p>
            <a:r>
              <a:rPr lang="en-US" dirty="0" smtClean="0"/>
              <a:t>orbital (</a:t>
            </a:r>
            <a:r>
              <a:rPr lang="en-US" dirty="0" err="1" smtClean="0"/>
              <a:t>gaussian</a:t>
            </a:r>
            <a:r>
              <a:rPr lang="en-US" dirty="0" smtClean="0"/>
              <a:t> basis)</a:t>
            </a:r>
          </a:p>
          <a:p>
            <a:r>
              <a:rPr lang="en-US" dirty="0" smtClean="0"/>
              <a:t>remove average part of density?</a:t>
            </a:r>
          </a:p>
          <a:p>
            <a:r>
              <a:rPr lang="en-US" dirty="0" smtClean="0"/>
              <a:t>solve Poisson equation for Coulomb potential</a:t>
            </a:r>
          </a:p>
        </p:txBody>
      </p:sp>
    </p:spTree>
    <p:extLst>
      <p:ext uri="{BB962C8B-B14F-4D97-AF65-F5344CB8AC3E}">
        <p14:creationId xmlns:p14="http://schemas.microsoft.com/office/powerpoint/2010/main" val="218711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fmm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0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238</Words>
  <Application>Microsoft Macintosh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periodic code</vt:lpstr>
      <vt:lpstr>basic goals</vt:lpstr>
      <vt:lpstr>module geometry</vt:lpstr>
      <vt:lpstr>module symmetry</vt:lpstr>
      <vt:lpstr>module basis</vt:lpstr>
      <vt:lpstr>module guess</vt:lpstr>
      <vt:lpstr>module coulomb 1</vt:lpstr>
      <vt:lpstr>module coulomb 2</vt:lpstr>
      <vt:lpstr>module fmm</vt:lpstr>
      <vt:lpstr>module ewald</vt:lpstr>
      <vt:lpstr>module exchange</vt:lpstr>
      <vt:lpstr>module scf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periodic code</dc:title>
  <dc:creator>Garnet Chan</dc:creator>
  <cp:lastModifiedBy>Garnet Chan</cp:lastModifiedBy>
  <cp:revision>4</cp:revision>
  <dcterms:created xsi:type="dcterms:W3CDTF">2012-10-12T15:24:24Z</dcterms:created>
  <dcterms:modified xsi:type="dcterms:W3CDTF">2012-10-12T16:30:24Z</dcterms:modified>
</cp:coreProperties>
</file>