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68" r:id="rId1"/>
  </p:sldMasterIdLst>
  <p:notesMasterIdLst>
    <p:notesMasterId r:id="rId8"/>
  </p:notesMasterIdLst>
  <p:sldIdLst>
    <p:sldId id="338" r:id="rId2"/>
    <p:sldId id="318" r:id="rId3"/>
    <p:sldId id="319" r:id="rId4"/>
    <p:sldId id="332" r:id="rId5"/>
    <p:sldId id="333" r:id="rId6"/>
    <p:sldId id="334" r:id="rId7"/>
  </p:sldIdLst>
  <p:sldSz cx="9144000" cy="6858000" type="screen4x3"/>
  <p:notesSz cx="6805613" cy="9939338"/>
  <p:embeddedFontLst>
    <p:embeddedFont>
      <p:font typeface="나눔고딕" panose="020B0600000101010101" charset="-127"/>
      <p:regular r:id="rId9"/>
      <p:bold r:id="rId10"/>
    </p:embeddedFont>
    <p:embeddedFont>
      <p:font typeface="나눔고딕 ExtraBold" panose="020B0600000101010101" charset="-127"/>
      <p:bold r:id="rId11"/>
    </p:embeddedFont>
    <p:embeddedFont>
      <p:font typeface="맑은 고딕" panose="020B0503020000020004" pitchFamily="50" charset="-127"/>
      <p:regular r:id="rId12"/>
      <p:bold r:id="rId1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73C"/>
    <a:srgbClr val="FD7C35"/>
    <a:srgbClr val="FF8232"/>
    <a:srgbClr val="FF963C"/>
    <a:srgbClr val="FF863B"/>
    <a:srgbClr val="FF9933"/>
    <a:srgbClr val="FF7D25"/>
    <a:srgbClr val="FF6600"/>
    <a:srgbClr val="FF6E00"/>
    <a:srgbClr val="FF82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62" autoAdjust="0"/>
    <p:restoredTop sz="86364" autoAdjust="0"/>
  </p:normalViewPr>
  <p:slideViewPr>
    <p:cSldViewPr>
      <p:cViewPr>
        <p:scale>
          <a:sx n="107" d="100"/>
          <a:sy n="107" d="100"/>
        </p:scale>
        <p:origin x="-402" y="-30"/>
      </p:cViewPr>
      <p:guideLst>
        <p:guide orient="horz" pos="391"/>
        <p:guide orient="horz" pos="2795"/>
        <p:guide orient="horz" pos="4110"/>
        <p:guide pos="2880"/>
        <p:guide pos="5507"/>
        <p:guide pos="1127"/>
        <p:guide pos="267"/>
        <p:guide pos="141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9099" cy="496967"/>
          </a:xfrm>
          <a:prstGeom prst="rect">
            <a:avLst/>
          </a:prstGeom>
        </p:spPr>
        <p:txBody>
          <a:bodyPr vert="horz" lIns="91815" tIns="45907" rIns="91815" bIns="45907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815" tIns="45907" rIns="91815" bIns="45907" rtlCol="0"/>
          <a:lstStyle>
            <a:lvl1pPr algn="r">
              <a:defRPr sz="1200"/>
            </a:lvl1pPr>
          </a:lstStyle>
          <a:p>
            <a:fld id="{24DFBBAD-CF51-4FA8-8814-5F33CDE7218D}" type="datetimeFigureOut">
              <a:rPr lang="ko-KR" altLang="en-US" smtClean="0"/>
              <a:pPr/>
              <a:t>2016-08-02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67287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815" tIns="45907" rIns="91815" bIns="45907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815" tIns="45907" rIns="91815" bIns="45907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40646"/>
            <a:ext cx="2949099" cy="496967"/>
          </a:xfrm>
          <a:prstGeom prst="rect">
            <a:avLst/>
          </a:prstGeom>
        </p:spPr>
        <p:txBody>
          <a:bodyPr vert="horz" lIns="91815" tIns="45907" rIns="91815" bIns="45907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815" tIns="45907" rIns="91815" bIns="45907" rtlCol="0" anchor="b"/>
          <a:lstStyle>
            <a:lvl1pPr algn="r">
              <a:defRPr sz="1200"/>
            </a:lvl1pPr>
          </a:lstStyle>
          <a:p>
            <a:fld id="{5C2B20BF-27CD-4C66-878F-3D50775A61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826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hangeul.naver.com/font" TargetMode="External"/><Relationship Id="rId4" Type="http://schemas.openxmlformats.org/officeDocument/2006/relationships/image" Target="../media/image1.png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hangeul.naver.com/font" TargetMode="External"/><Relationship Id="rId4" Type="http://schemas.openxmlformats.org/officeDocument/2006/relationships/image" Target="../media/image1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 rot="10800000">
            <a:off x="431800" y="553661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 rot="10800000">
            <a:off x="431800" y="3072250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C:\Users\nhn\Desktop\7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6324600"/>
            <a:ext cx="1231985" cy="25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 userDrawn="1"/>
        </p:nvSpPr>
        <p:spPr>
          <a:xfrm>
            <a:off x="6561225" y="6345070"/>
            <a:ext cx="2282997" cy="21544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80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800" u="sng" dirty="0" smtClean="0"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dirty="0">
              <a:solidFill>
                <a:schemeClr val="bg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8395192"/>
      </p:ext>
    </p:extLst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lum bright="-37000" contrast="-7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  <p:pic>
        <p:nvPicPr>
          <p:cNvPr id="11" name="Picture 2" descr="C:\Users\nhn\Desktop\7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6324600"/>
            <a:ext cx="1231985" cy="25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직선 연결선 11"/>
          <p:cNvCxnSpPr/>
          <p:nvPr userDrawn="1"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 userDrawn="1"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8395192"/>
      </p:ext>
    </p:extLst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2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lum bright="-37000" contrast="-7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  <p:cxnSp>
        <p:nvCxnSpPr>
          <p:cNvPr id="3" name="직선 연결선 2"/>
          <p:cNvCxnSpPr/>
          <p:nvPr userDrawn="1"/>
        </p:nvCxnSpPr>
        <p:spPr>
          <a:xfrm rot="10800000">
            <a:off x="431800" y="553661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 userDrawn="1"/>
        </p:nvCxnSpPr>
        <p:spPr>
          <a:xfrm rot="10800000">
            <a:off x="431800" y="3072250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 descr="C:\Users\nhn\Desktop\7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6324600"/>
            <a:ext cx="1231985" cy="25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 userDrawn="1"/>
        </p:nvSpPr>
        <p:spPr>
          <a:xfrm>
            <a:off x="6561225" y="6345070"/>
            <a:ext cx="2282997" cy="21544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80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800" u="sng" dirty="0" smtClean="0"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  <a:hlinkClick r:id="rId5"/>
              </a:rPr>
              <a:t>설치하기</a:t>
            </a:r>
            <a:endParaRPr lang="ko-KR" altLang="en-US" sz="800" u="sng" dirty="0">
              <a:solidFill>
                <a:schemeClr val="bg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제목 개체 틀 1"/>
          <p:cNvSpPr>
            <a:spLocks noGrp="1"/>
          </p:cNvSpPr>
          <p:nvPr>
            <p:ph type="title" hasCustomPrompt="1"/>
          </p:nvPr>
        </p:nvSpPr>
        <p:spPr>
          <a:xfrm>
            <a:off x="323528" y="692696"/>
            <a:ext cx="8229600" cy="16561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4200" b="1" spc="-150" baseline="0"/>
            </a:lvl1pPr>
          </a:lstStyle>
          <a:p>
            <a:r>
              <a:rPr lang="ko-KR" altLang="en-US" dirty="0" smtClean="0"/>
              <a:t>제목을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입력하세요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985081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2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 cstate="print">
            <a:lum bright="-37000" contrast="-7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  <p:cxnSp>
        <p:nvCxnSpPr>
          <p:cNvPr id="7" name="직선 연결선 6"/>
          <p:cNvCxnSpPr/>
          <p:nvPr userDrawn="1"/>
        </p:nvCxnSpPr>
        <p:spPr>
          <a:xfrm rot="10800000">
            <a:off x="431800" y="1412776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 userDrawn="1"/>
        </p:nvSpPr>
        <p:spPr>
          <a:xfrm>
            <a:off x="2137275" y="6337895"/>
            <a:ext cx="76174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9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문서의 제목</a:t>
            </a:r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제목 개체 틀 1"/>
          <p:cNvSpPr>
            <a:spLocks noGrp="1"/>
          </p:cNvSpPr>
          <p:nvPr>
            <p:ph type="title" hasCustomPrompt="1"/>
          </p:nvPr>
        </p:nvSpPr>
        <p:spPr>
          <a:xfrm>
            <a:off x="2090216" y="1196751"/>
            <a:ext cx="6226199" cy="15121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4200" b="0" spc="-80" baseline="0"/>
            </a:lvl1pPr>
          </a:lstStyle>
          <a:p>
            <a:r>
              <a:rPr lang="ko-KR" altLang="en-US" dirty="0" smtClean="0"/>
              <a:t>제목을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입력하세요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4489096"/>
      </p:ext>
    </p:extLst>
  </p:cSld>
  <p:clrMapOvr>
    <a:masterClrMapping/>
  </p:clrMapOvr>
  <p:transition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2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lum bright="-37000" contrast="-7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  <p:pic>
        <p:nvPicPr>
          <p:cNvPr id="11" name="Picture 2" descr="C:\Users\nhn\Desktop\7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6324600"/>
            <a:ext cx="1231985" cy="25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직선 연결선 11"/>
          <p:cNvCxnSpPr/>
          <p:nvPr userDrawn="1"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 userDrawn="1"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제목 개체 틀 1"/>
          <p:cNvSpPr>
            <a:spLocks noGrp="1"/>
          </p:cNvSpPr>
          <p:nvPr>
            <p:ph type="title"/>
          </p:nvPr>
        </p:nvSpPr>
        <p:spPr>
          <a:xfrm>
            <a:off x="2123728" y="210319"/>
            <a:ext cx="561662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400" b="0" spc="-100" baseline="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8395192"/>
      </p:ext>
    </p:extLst>
  </p:cSld>
  <p:clrMapOvr>
    <a:masterClrMapping/>
  </p:clrMapOvr>
  <p:transition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바탕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lum bright="-37000" contrast="-7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85081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15BD8-D507-466C-BE65-3CF0EE978C8C}" type="datetimeFigureOut">
              <a:rPr lang="ko-KR" altLang="en-US" smtClean="0"/>
              <a:pPr/>
              <a:t>2016-08-02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1B835-C8C7-43F8-9A40-E6B1164448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 rot="10800000">
            <a:off x="431800" y="1412776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 userDrawn="1"/>
        </p:nvSpPr>
        <p:spPr>
          <a:xfrm>
            <a:off x="2137275" y="6337895"/>
            <a:ext cx="76174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9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문서의 제목</a:t>
            </a:r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4489096"/>
      </p:ext>
    </p:extLst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C:\Users\nhn\Desktop\7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6324600"/>
            <a:ext cx="1231985" cy="25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직선 연결선 11"/>
          <p:cNvCxnSpPr/>
          <p:nvPr userDrawn="1"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 userDrawn="1"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8395192"/>
      </p:ext>
    </p:extLst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 rot="10800000">
            <a:off x="431800" y="553661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 rot="10800000">
            <a:off x="431800" y="3072250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C:\Users\nhn\Desktop\7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6324600"/>
            <a:ext cx="1231985" cy="25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 userDrawn="1"/>
        </p:nvSpPr>
        <p:spPr>
          <a:xfrm>
            <a:off x="6561225" y="6345070"/>
            <a:ext cx="2282997" cy="21544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80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800" u="sng" dirty="0" smtClean="0"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dirty="0">
              <a:solidFill>
                <a:schemeClr val="bg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제목 개체 틀 1"/>
          <p:cNvSpPr>
            <a:spLocks noGrp="1"/>
          </p:cNvSpPr>
          <p:nvPr>
            <p:ph type="title" hasCustomPrompt="1"/>
          </p:nvPr>
        </p:nvSpPr>
        <p:spPr>
          <a:xfrm>
            <a:off x="323528" y="692696"/>
            <a:ext cx="8229600" cy="16561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4200" b="1" spc="-150" baseline="0"/>
            </a:lvl1pPr>
          </a:lstStyle>
          <a:p>
            <a:r>
              <a:rPr lang="ko-KR" altLang="en-US" dirty="0" smtClean="0"/>
              <a:t>제목을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입력하세요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8395192"/>
      </p:ext>
    </p:extLst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 rot="10800000">
            <a:off x="431800" y="1412776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 userDrawn="1"/>
        </p:nvSpPr>
        <p:spPr>
          <a:xfrm>
            <a:off x="2137275" y="6337895"/>
            <a:ext cx="76174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9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문서의 제목</a:t>
            </a:r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" name="제목 개체 틀 1"/>
          <p:cNvSpPr>
            <a:spLocks noGrp="1"/>
          </p:cNvSpPr>
          <p:nvPr>
            <p:ph type="title" hasCustomPrompt="1"/>
          </p:nvPr>
        </p:nvSpPr>
        <p:spPr>
          <a:xfrm>
            <a:off x="2090216" y="1196751"/>
            <a:ext cx="6226199" cy="15121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4200" b="0" spc="-80" baseline="0"/>
            </a:lvl1pPr>
          </a:lstStyle>
          <a:p>
            <a:r>
              <a:rPr lang="ko-KR" altLang="en-US" dirty="0" smtClean="0"/>
              <a:t>제목을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입력하세요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4489096"/>
      </p:ext>
    </p:extLst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C:\Users\nhn\Desktop\7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6324600"/>
            <a:ext cx="1231985" cy="25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직선 연결선 11"/>
          <p:cNvCxnSpPr/>
          <p:nvPr userDrawn="1"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 userDrawn="1"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제목 개체 틀 1"/>
          <p:cNvSpPr>
            <a:spLocks noGrp="1"/>
          </p:cNvSpPr>
          <p:nvPr>
            <p:ph type="title"/>
          </p:nvPr>
        </p:nvSpPr>
        <p:spPr>
          <a:xfrm>
            <a:off x="2123728" y="210319"/>
            <a:ext cx="561662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400" b="0" spc="-100" baseline="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8395192"/>
      </p:ext>
    </p:extLst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바탕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8395192"/>
      </p:ext>
    </p:extLst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lum bright="-37000" contrast="-7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  <p:cxnSp>
        <p:nvCxnSpPr>
          <p:cNvPr id="3" name="직선 연결선 2"/>
          <p:cNvCxnSpPr/>
          <p:nvPr userDrawn="1"/>
        </p:nvCxnSpPr>
        <p:spPr>
          <a:xfrm rot="10800000">
            <a:off x="431800" y="553661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 userDrawn="1"/>
        </p:nvCxnSpPr>
        <p:spPr>
          <a:xfrm rot="10800000">
            <a:off x="431800" y="3072250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 descr="C:\Users\nhn\Desktop\7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6324600"/>
            <a:ext cx="1231985" cy="25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 userDrawn="1"/>
        </p:nvSpPr>
        <p:spPr>
          <a:xfrm>
            <a:off x="6561225" y="6345070"/>
            <a:ext cx="2282997" cy="21544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80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800" u="sng" dirty="0" smtClean="0"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  <a:hlinkClick r:id="rId5"/>
              </a:rPr>
              <a:t>설치하기</a:t>
            </a:r>
            <a:endParaRPr lang="ko-KR" altLang="en-US" sz="800" u="sng" dirty="0">
              <a:solidFill>
                <a:schemeClr val="bg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985081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 cstate="print">
            <a:lum bright="-37000" contrast="-7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  <p:cxnSp>
        <p:nvCxnSpPr>
          <p:cNvPr id="7" name="직선 연결선 6"/>
          <p:cNvCxnSpPr/>
          <p:nvPr userDrawn="1"/>
        </p:nvCxnSpPr>
        <p:spPr>
          <a:xfrm rot="10800000">
            <a:off x="431800" y="1412776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 userDrawn="1"/>
        </p:nvSpPr>
        <p:spPr>
          <a:xfrm>
            <a:off x="2137275" y="6337895"/>
            <a:ext cx="76174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9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문서의 제목</a:t>
            </a:r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4489096"/>
      </p:ext>
    </p:extLst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57415BD8-D507-466C-BE65-3CF0EE978C8C}" type="datetimeFigureOut">
              <a:rPr lang="ko-KR" altLang="en-US" smtClean="0"/>
              <a:pPr/>
              <a:t>2016-08-02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D11B835-C8C7-43F8-9A40-E6B1164448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406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71" r:id="rId2"/>
    <p:sldLayoutId id="2147483770" r:id="rId3"/>
    <p:sldLayoutId id="2147483786" r:id="rId4"/>
    <p:sldLayoutId id="2147483787" r:id="rId5"/>
    <p:sldLayoutId id="2147483788" r:id="rId6"/>
    <p:sldLayoutId id="2147483781" r:id="rId7"/>
    <p:sldLayoutId id="2147483782" r:id="rId8"/>
    <p:sldLayoutId id="2147483783" r:id="rId9"/>
    <p:sldLayoutId id="2147483784" r:id="rId10"/>
    <p:sldLayoutId id="2147483789" r:id="rId11"/>
    <p:sldLayoutId id="2147483790" r:id="rId12"/>
    <p:sldLayoutId id="2147483791" r:id="rId13"/>
    <p:sldLayoutId id="2147483769" r:id="rId14"/>
    <p:sldLayoutId id="2147483785" r:id="rId15"/>
  </p:sldLayoutIdLst>
  <p:transition>
    <p:fade thruBlk="1"/>
  </p:transition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/>
          <p:cNvCxnSpPr/>
          <p:nvPr/>
        </p:nvCxnSpPr>
        <p:spPr>
          <a:xfrm rot="10800000">
            <a:off x="431800" y="553661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rot="10800000">
            <a:off x="431800" y="1808820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제목 8"/>
          <p:cNvSpPr>
            <a:spLocks noGrp="1"/>
          </p:cNvSpPr>
          <p:nvPr>
            <p:ph type="title" idx="4294967295"/>
          </p:nvPr>
        </p:nvSpPr>
        <p:spPr>
          <a:xfrm>
            <a:off x="302840" y="836712"/>
            <a:ext cx="8229600" cy="936104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altLang="ko-KR" sz="4200" b="1" spc="-150" dirty="0" smtClean="0">
                <a:latin typeface="+mj-ea"/>
              </a:rPr>
              <a:t>3</a:t>
            </a:r>
            <a:r>
              <a:rPr lang="ko-KR" altLang="en-US" sz="4200" b="1" spc="-150" dirty="0" smtClean="0">
                <a:latin typeface="+mj-ea"/>
              </a:rPr>
              <a:t>일차 순서</a:t>
            </a:r>
            <a:r>
              <a:rPr lang="en-US" altLang="ko-KR" sz="4200" b="1" spc="-150" dirty="0" smtClean="0">
                <a:latin typeface="+mj-ea"/>
              </a:rPr>
              <a:t/>
            </a:r>
            <a:br>
              <a:rPr lang="en-US" altLang="ko-KR" sz="4200" b="1" spc="-150" dirty="0" smtClean="0">
                <a:latin typeface="+mj-ea"/>
              </a:rPr>
            </a:br>
            <a:endParaRPr lang="ko-KR" altLang="en-US" sz="4200" b="1" spc="-150" dirty="0">
              <a:latin typeface="+mj-ea"/>
            </a:endParaRPr>
          </a:p>
        </p:txBody>
      </p:sp>
      <p:sp>
        <p:nvSpPr>
          <p:cNvPr id="5" name="제목 5"/>
          <p:cNvSpPr txBox="1">
            <a:spLocks/>
          </p:cNvSpPr>
          <p:nvPr/>
        </p:nvSpPr>
        <p:spPr>
          <a:xfrm>
            <a:off x="971600" y="2276872"/>
            <a:ext cx="6840759" cy="34058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20000"/>
              </a:lnSpc>
            </a:pPr>
            <a:r>
              <a:rPr lang="en-US" altLang="ko-KR" sz="2400" spc="-100" dirty="0">
                <a:latin typeface="+mj-ea"/>
              </a:rPr>
              <a:t>1)xml</a:t>
            </a:r>
            <a:r>
              <a:rPr lang="ko-KR" altLang="en-US" sz="2400" spc="-100" dirty="0">
                <a:latin typeface="+mj-ea"/>
              </a:rPr>
              <a:t>과 </a:t>
            </a:r>
            <a:r>
              <a:rPr lang="en-US" altLang="ko-KR" sz="2400" spc="-100" dirty="0">
                <a:latin typeface="+mj-ea"/>
              </a:rPr>
              <a:t>JSON</a:t>
            </a:r>
            <a:r>
              <a:rPr lang="ko-KR" altLang="en-US" sz="2400" spc="-100" dirty="0">
                <a:latin typeface="+mj-ea"/>
              </a:rPr>
              <a:t>의 비교</a:t>
            </a:r>
          </a:p>
          <a:p>
            <a:pPr algn="l">
              <a:lnSpc>
                <a:spcPct val="120000"/>
              </a:lnSpc>
            </a:pPr>
            <a:r>
              <a:rPr lang="en-US" altLang="ko-KR" sz="2400" spc="-100" dirty="0">
                <a:latin typeface="+mj-ea"/>
              </a:rPr>
              <a:t>2)JSON </a:t>
            </a:r>
            <a:r>
              <a:rPr lang="ko-KR" altLang="en-US" sz="2400" spc="-100" dirty="0">
                <a:latin typeface="+mj-ea"/>
              </a:rPr>
              <a:t>데이터 불러오기</a:t>
            </a:r>
          </a:p>
          <a:p>
            <a:pPr algn="l">
              <a:lnSpc>
                <a:spcPct val="120000"/>
              </a:lnSpc>
            </a:pPr>
            <a:r>
              <a:rPr lang="en-US" altLang="ko-KR" sz="2400" spc="-100" dirty="0">
                <a:latin typeface="+mj-ea"/>
              </a:rPr>
              <a:t>3)</a:t>
            </a:r>
            <a:r>
              <a:rPr lang="ko-KR" altLang="en-US" sz="2400" spc="-100" dirty="0">
                <a:latin typeface="+mj-ea"/>
              </a:rPr>
              <a:t>전체 </a:t>
            </a:r>
            <a:r>
              <a:rPr lang="en-US" altLang="ko-KR" sz="2400" spc="-100" dirty="0">
                <a:latin typeface="+mj-ea"/>
              </a:rPr>
              <a:t>JSON </a:t>
            </a:r>
            <a:r>
              <a:rPr lang="ko-KR" altLang="en-US" sz="2400" spc="-100" dirty="0">
                <a:latin typeface="+mj-ea"/>
              </a:rPr>
              <a:t>에서 원하는 내용 추출하기</a:t>
            </a:r>
          </a:p>
          <a:p>
            <a:pPr algn="l">
              <a:lnSpc>
                <a:spcPct val="120000"/>
              </a:lnSpc>
            </a:pPr>
            <a:r>
              <a:rPr lang="en-US" altLang="ko-KR" sz="2400" spc="-100" dirty="0">
                <a:latin typeface="+mj-ea"/>
              </a:rPr>
              <a:t>4)</a:t>
            </a:r>
            <a:r>
              <a:rPr lang="ko-KR" altLang="en-US" sz="2400" spc="-100" dirty="0">
                <a:latin typeface="+mj-ea"/>
              </a:rPr>
              <a:t>파워포인트 실습 이해하기</a:t>
            </a:r>
          </a:p>
          <a:p>
            <a:pPr algn="l">
              <a:lnSpc>
                <a:spcPct val="120000"/>
              </a:lnSpc>
            </a:pPr>
            <a:r>
              <a:rPr lang="en-US" altLang="ko-KR" sz="2400" spc="-100" dirty="0">
                <a:latin typeface="+mj-ea"/>
              </a:rPr>
              <a:t>5)JSON </a:t>
            </a:r>
            <a:r>
              <a:rPr lang="ko-KR" altLang="en-US" sz="2400" spc="-100" dirty="0">
                <a:latin typeface="+mj-ea"/>
              </a:rPr>
              <a:t>데이터를 가져와서 활용 실습 </a:t>
            </a:r>
            <a:r>
              <a:rPr lang="ko-KR" altLang="en-US" sz="2400" spc="-100" dirty="0" err="1">
                <a:latin typeface="+mj-ea"/>
              </a:rPr>
              <a:t>직접하기</a:t>
            </a:r>
            <a:endParaRPr lang="ko-KR" altLang="en-US" sz="2400" spc="-1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2891694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 rot="10800000">
            <a:off x="431800" y="1412776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2137275" y="6337895"/>
            <a:ext cx="130516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900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공공데이터와 </a:t>
            </a:r>
            <a:r>
              <a:rPr lang="en-US" altLang="ko-KR" sz="900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Android</a:t>
            </a:r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5" name="제목 6"/>
          <p:cNvSpPr txBox="1">
            <a:spLocks/>
          </p:cNvSpPr>
          <p:nvPr/>
        </p:nvSpPr>
        <p:spPr>
          <a:xfrm>
            <a:off x="2084356" y="908720"/>
            <a:ext cx="5439972" cy="20742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000" spc="-100" dirty="0" smtClean="0">
                <a:latin typeface="+mj-ea"/>
              </a:rPr>
              <a:t>JSON Parsing</a:t>
            </a:r>
            <a:r>
              <a:rPr lang="en-US" altLang="ko-KR" sz="4200" spc="-80" dirty="0" smtClean="0"/>
              <a:t/>
            </a:r>
            <a:br>
              <a:rPr lang="en-US" altLang="ko-KR" sz="4200" spc="-80" dirty="0" smtClean="0"/>
            </a:br>
            <a:r>
              <a:rPr lang="ko-KR" altLang="en-US" sz="4200" spc="-80" dirty="0" smtClean="0"/>
              <a:t> </a:t>
            </a:r>
            <a:endParaRPr lang="ko-KR" altLang="en-US" sz="4200" spc="-80" dirty="0"/>
          </a:p>
        </p:txBody>
      </p:sp>
    </p:spTree>
    <p:extLst>
      <p:ext uri="{BB962C8B-B14F-4D97-AF65-F5344CB8AC3E}">
        <p14:creationId xmlns:p14="http://schemas.microsoft.com/office/powerpoint/2010/main" val="327556056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 smtClean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04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124372" y="1032991"/>
            <a:ext cx="3960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spc="-80" dirty="0" smtClean="0">
                <a:solidFill>
                  <a:srgbClr val="FF873C"/>
                </a:solidFill>
                <a:latin typeface="나눔고딕" pitchFamily="50" charset="-127"/>
                <a:ea typeface="나눔고딕" pitchFamily="50" charset="-127"/>
              </a:rPr>
              <a:t>JSON</a:t>
            </a:r>
            <a:r>
              <a:rPr lang="ko-KR" altLang="en-US" sz="1400" b="1" spc="-80" dirty="0" smtClean="0">
                <a:solidFill>
                  <a:srgbClr val="FF873C"/>
                </a:solidFill>
                <a:latin typeface="나눔고딕" pitchFamily="50" charset="-127"/>
                <a:ea typeface="나눔고딕" pitchFamily="50" charset="-127"/>
              </a:rPr>
              <a:t>이란</a:t>
            </a:r>
            <a:r>
              <a:rPr lang="en-US" altLang="ko-KR" sz="1400" b="1" spc="-80" dirty="0" smtClean="0">
                <a:solidFill>
                  <a:srgbClr val="FF873C"/>
                </a:solidFill>
                <a:latin typeface="나눔고딕" pitchFamily="50" charset="-127"/>
                <a:ea typeface="나눔고딕" pitchFamily="50" charset="-127"/>
              </a:rPr>
              <a:t>?</a:t>
            </a:r>
            <a:endParaRPr lang="en-US" altLang="ko-KR" sz="1400" b="1" spc="-80" dirty="0">
              <a:solidFill>
                <a:srgbClr val="FF873C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3426" y="1736812"/>
            <a:ext cx="4075561" cy="2302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14000"/>
              </a:lnSpc>
            </a:pPr>
            <a:r>
              <a:rPr lang="en-US" altLang="ko-KR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JSON(</a:t>
            </a:r>
            <a:r>
              <a:rPr lang="en-US" altLang="ko-KR" sz="1400" spc="-20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J</a:t>
            </a:r>
            <a:r>
              <a:rPr lang="en-US" altLang="ko-KR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ava</a:t>
            </a:r>
            <a:r>
              <a:rPr lang="en-US" altLang="ko-KR" sz="1400" spc="-20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S</a:t>
            </a:r>
            <a:r>
              <a:rPr lang="en-US" altLang="ko-KR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cript </a:t>
            </a:r>
            <a:r>
              <a:rPr lang="en-US" altLang="ko-KR" sz="1400" spc="-20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O</a:t>
            </a:r>
            <a:r>
              <a:rPr lang="en-US" altLang="ko-KR" sz="14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bject </a:t>
            </a:r>
            <a:r>
              <a:rPr lang="en-US" altLang="ko-KR" sz="1400" spc="-20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N</a:t>
            </a:r>
            <a:r>
              <a:rPr lang="en-US" altLang="ko-KR" sz="14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otation)</a:t>
            </a:r>
            <a:r>
              <a:rPr lang="ko-KR" altLang="en-US" sz="14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은 속성</a:t>
            </a:r>
            <a:r>
              <a:rPr lang="en-US" altLang="ko-KR" sz="14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-</a:t>
            </a:r>
            <a:r>
              <a:rPr lang="ko-KR" altLang="en-US" sz="14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값 쌍으로 이루어진 데이터 오브젝트를 전달하기 위해 인간이 읽을 수 있는 텍스트를 사용하는 개방형 표준 포맷이다</a:t>
            </a:r>
            <a:r>
              <a:rPr lang="en-US" altLang="ko-KR" sz="14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1400" spc="-20" dirty="0" err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비동기</a:t>
            </a:r>
            <a:r>
              <a:rPr lang="ko-KR" altLang="en-US" sz="14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브라우저</a:t>
            </a:r>
            <a:r>
              <a:rPr lang="en-US" altLang="ko-KR" sz="14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/</a:t>
            </a:r>
            <a:r>
              <a:rPr lang="ko-KR" altLang="en-US" sz="14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서버 통신 </a:t>
            </a:r>
            <a:r>
              <a:rPr lang="en-US" altLang="ko-KR" sz="14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(AJAJ)</a:t>
            </a:r>
            <a:r>
              <a:rPr lang="ko-KR" altLang="en-US" sz="14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을 위해</a:t>
            </a:r>
            <a:r>
              <a:rPr lang="en-US" altLang="ko-KR" sz="14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4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넓게는 </a:t>
            </a:r>
            <a:r>
              <a:rPr lang="en-US" altLang="ko-KR" sz="14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XML(AJAX</a:t>
            </a:r>
            <a:r>
              <a:rPr lang="ko-KR" altLang="en-US" sz="14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가 사용</a:t>
            </a:r>
            <a:r>
              <a:rPr lang="en-US" altLang="ko-KR" sz="14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)</a:t>
            </a:r>
            <a:r>
              <a:rPr lang="ko-KR" altLang="en-US" sz="14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을 대체하는 주요 데이터 포맷이다</a:t>
            </a:r>
            <a:r>
              <a:rPr lang="en-US" altLang="ko-KR" sz="14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14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특히</a:t>
            </a:r>
            <a:r>
              <a:rPr lang="en-US" altLang="ko-KR" sz="14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4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인터넷에서 자료를 주고 받을 때 그 자료를 표현하는 방법으로 알려져 있다</a:t>
            </a:r>
            <a:r>
              <a:rPr lang="en-US" altLang="ko-KR" sz="14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14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자료의 종류에 큰 제한은 없으며</a:t>
            </a:r>
            <a:r>
              <a:rPr lang="en-US" altLang="ko-KR" sz="14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4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특히 컴퓨터 프로그램의 </a:t>
            </a:r>
            <a:r>
              <a:rPr lang="ko-KR" altLang="en-US" sz="1400" spc="-20" dirty="0" err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변수값을</a:t>
            </a:r>
            <a:r>
              <a:rPr lang="ko-KR" altLang="en-US" sz="14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표현하는 데 적합하다</a:t>
            </a:r>
            <a:r>
              <a:rPr lang="en-US" altLang="ko-KR" sz="14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10" name="제목 9"/>
          <p:cNvSpPr>
            <a:spLocks noGrp="1"/>
          </p:cNvSpPr>
          <p:nvPr>
            <p:ph type="title" idx="4294967295"/>
          </p:nvPr>
        </p:nvSpPr>
        <p:spPr>
          <a:xfrm>
            <a:off x="2147540" y="212960"/>
            <a:ext cx="3783744" cy="1031988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2400" spc="-100" dirty="0" smtClean="0"/>
              <a:t>JSON Parsing</a:t>
            </a:r>
            <a:endParaRPr lang="ko-KR" altLang="en-US" sz="2400" spc="-100" dirty="0"/>
          </a:p>
        </p:txBody>
      </p:sp>
      <p:sp>
        <p:nvSpPr>
          <p:cNvPr id="9" name="TextBox 8"/>
          <p:cNvSpPr txBox="1"/>
          <p:nvPr/>
        </p:nvSpPr>
        <p:spPr>
          <a:xfrm>
            <a:off x="431799" y="4212892"/>
            <a:ext cx="4059288" cy="302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14000"/>
              </a:lnSpc>
            </a:pPr>
            <a:r>
              <a:rPr lang="ko-KR" altLang="en-US" sz="1200" spc="-20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파싱하기</a:t>
            </a:r>
            <a:r>
              <a:rPr lang="ko-KR" altLang="en-US" sz="12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전의 데이터를 읽어오는 과정은 </a:t>
            </a:r>
            <a:r>
              <a:rPr lang="en-US" altLang="ko-KR" sz="12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XML</a:t>
            </a:r>
            <a:r>
              <a:rPr lang="ko-KR" altLang="en-US" sz="12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과 동일합니다</a:t>
            </a:r>
            <a:r>
              <a:rPr lang="en-US" altLang="ko-KR" sz="12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.</a:t>
            </a:r>
            <a:endParaRPr lang="en-US" altLang="ko-KR" sz="1200" spc="-2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20482" name="Picture 2" descr="C:\Users\Myhome\Desktop\앙 띠\KakaoTalk_20160722_034741398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052" y="224644"/>
            <a:ext cx="3564396" cy="6336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86933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 smtClean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04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124372" y="1340768"/>
            <a:ext cx="3960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spc="-80" dirty="0" smtClean="0">
                <a:solidFill>
                  <a:srgbClr val="FF873C"/>
                </a:solidFill>
                <a:latin typeface="나눔고딕" pitchFamily="50" charset="-127"/>
                <a:ea typeface="나눔고딕" pitchFamily="50" charset="-127"/>
              </a:rPr>
              <a:t>JSON</a:t>
            </a:r>
            <a:r>
              <a:rPr lang="ko-KR" altLang="en-US" sz="1400" b="1" spc="-80" dirty="0">
                <a:solidFill>
                  <a:srgbClr val="FF873C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400" b="1" spc="-80" dirty="0" smtClean="0">
                <a:solidFill>
                  <a:srgbClr val="FF873C"/>
                </a:solidFill>
                <a:latin typeface="나눔고딕" pitchFamily="50" charset="-127"/>
                <a:ea typeface="나눔고딕" pitchFamily="50" charset="-127"/>
              </a:rPr>
              <a:t>Parsing</a:t>
            </a:r>
            <a:endParaRPr lang="en-US" altLang="ko-KR" sz="1400" b="1" spc="-80" dirty="0">
              <a:solidFill>
                <a:srgbClr val="FF873C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제목 9"/>
          <p:cNvSpPr>
            <a:spLocks noGrp="1"/>
          </p:cNvSpPr>
          <p:nvPr>
            <p:ph type="title" idx="4294967295"/>
          </p:nvPr>
        </p:nvSpPr>
        <p:spPr>
          <a:xfrm>
            <a:off x="2147540" y="212960"/>
            <a:ext cx="3783744" cy="1031988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2800" spc="-100" dirty="0" smtClean="0"/>
              <a:t>JSON Parsing</a:t>
            </a:r>
            <a:endParaRPr lang="ko-KR" altLang="en-US" sz="2800" spc="-100" dirty="0"/>
          </a:p>
        </p:txBody>
      </p:sp>
      <p:sp>
        <p:nvSpPr>
          <p:cNvPr id="9" name="TextBox 8"/>
          <p:cNvSpPr txBox="1"/>
          <p:nvPr/>
        </p:nvSpPr>
        <p:spPr>
          <a:xfrm>
            <a:off x="751061" y="5048039"/>
            <a:ext cx="3353531" cy="33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14000"/>
              </a:lnSpc>
            </a:pPr>
            <a:r>
              <a:rPr lang="ko-KR" altLang="en-US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일반적인 </a:t>
            </a:r>
            <a:r>
              <a:rPr lang="en-US" altLang="ko-KR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Key – Value</a:t>
            </a:r>
            <a:r>
              <a:rPr lang="ko-KR" altLang="en-US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값을 이용한 </a:t>
            </a:r>
            <a:r>
              <a:rPr lang="ko-KR" altLang="en-US" sz="1400" spc="-20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파싱</a:t>
            </a:r>
            <a:endParaRPr lang="en-US" altLang="ko-KR" sz="1400" spc="-2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9458" name="Picture 2" descr="C:\Users\Myhome\Desktop\앙 띠\JSON 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389" y="2024844"/>
            <a:ext cx="3800947" cy="2826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59" name="Picture 3" descr="C:\Users\Myhome\Desktop\앙 띠\JSON 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662599"/>
            <a:ext cx="3420380" cy="3609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5040052" y="5385952"/>
            <a:ext cx="2808312" cy="1074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ctr">
              <a:lnSpc>
                <a:spcPct val="114000"/>
              </a:lnSpc>
            </a:pPr>
            <a:r>
              <a:rPr lang="ko-KR" altLang="en-US" sz="14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배열을 나타내는 </a:t>
            </a:r>
            <a:endParaRPr lang="en-US" altLang="ko-KR" sz="1400" spc="-2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  <a:p>
            <a:pPr marL="228600" indent="-228600" algn="ctr">
              <a:lnSpc>
                <a:spcPct val="114000"/>
              </a:lnSpc>
            </a:pPr>
            <a:r>
              <a:rPr lang="en-US" altLang="ko-KR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"</a:t>
            </a:r>
            <a:r>
              <a:rPr lang="en-US" altLang="ko-KR" sz="14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key":[{......}, {.......}, {.......} .....] </a:t>
            </a:r>
            <a:endParaRPr lang="en-US" altLang="ko-KR" sz="1400" spc="-2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  <a:p>
            <a:pPr marL="228600" indent="-228600" algn="ctr">
              <a:lnSpc>
                <a:spcPct val="114000"/>
              </a:lnSpc>
            </a:pPr>
            <a:r>
              <a:rPr lang="ko-KR" altLang="en-US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형식 </a:t>
            </a:r>
            <a:r>
              <a:rPr lang="ko-KR" altLang="en-US" sz="1400" spc="-20" dirty="0" err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파싱</a:t>
            </a:r>
            <a:endParaRPr lang="ko-KR" altLang="en-US" sz="1400" spc="-2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  <a:p>
            <a:pPr marL="228600" indent="-228600" algn="ctr">
              <a:lnSpc>
                <a:spcPct val="114000"/>
              </a:lnSpc>
            </a:pPr>
            <a:endParaRPr lang="ko-KR" altLang="en-US" sz="1400" spc="-2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129363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 smtClean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04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124372" y="1340768"/>
            <a:ext cx="3960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spc="-80" dirty="0" smtClean="0">
                <a:solidFill>
                  <a:srgbClr val="FF873C"/>
                </a:solidFill>
                <a:latin typeface="나눔고딕" pitchFamily="50" charset="-127"/>
                <a:ea typeface="나눔고딕" pitchFamily="50" charset="-127"/>
              </a:rPr>
              <a:t>JSON</a:t>
            </a:r>
            <a:r>
              <a:rPr lang="ko-KR" altLang="en-US" sz="1400" b="1" spc="-80" dirty="0">
                <a:solidFill>
                  <a:srgbClr val="FF873C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400" b="1" spc="-80" dirty="0" smtClean="0">
                <a:solidFill>
                  <a:srgbClr val="FF873C"/>
                </a:solidFill>
                <a:latin typeface="나눔고딕" pitchFamily="50" charset="-127"/>
                <a:ea typeface="나눔고딕" pitchFamily="50" charset="-127"/>
              </a:rPr>
              <a:t>Parsing</a:t>
            </a:r>
            <a:endParaRPr lang="en-US" altLang="ko-KR" sz="1400" b="1" spc="-80" dirty="0">
              <a:solidFill>
                <a:srgbClr val="FF873C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제목 9"/>
          <p:cNvSpPr>
            <a:spLocks noGrp="1"/>
          </p:cNvSpPr>
          <p:nvPr>
            <p:ph type="title" idx="4294967295"/>
          </p:nvPr>
        </p:nvSpPr>
        <p:spPr>
          <a:xfrm>
            <a:off x="2147540" y="212960"/>
            <a:ext cx="2928516" cy="695760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2800" spc="-100" dirty="0" smtClean="0"/>
              <a:t>JSON Parsing</a:t>
            </a:r>
            <a:endParaRPr lang="ko-KR" altLang="en-US" sz="2800" spc="-100" dirty="0"/>
          </a:p>
        </p:txBody>
      </p:sp>
      <p:pic>
        <p:nvPicPr>
          <p:cNvPr id="21506" name="Picture 2" descr="C:\Users\Myhome\Desktop\앙 띠\JSON 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387" y="1700808"/>
            <a:ext cx="7642255" cy="4140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2112193" y="5902212"/>
            <a:ext cx="4332016" cy="33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14000"/>
              </a:lnSpc>
            </a:pPr>
            <a:r>
              <a:rPr lang="en-US" altLang="ko-KR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Student _name </a:t>
            </a:r>
            <a:r>
              <a:rPr lang="ko-KR" altLang="en-US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값을 </a:t>
            </a:r>
            <a:r>
              <a:rPr lang="en-US" altLang="ko-KR" sz="1400" spc="-20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textview</a:t>
            </a:r>
            <a:r>
              <a:rPr lang="ko-KR" altLang="en-US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에 저장한다</a:t>
            </a:r>
            <a:r>
              <a:rPr lang="en-US" altLang="ko-KR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.</a:t>
            </a:r>
            <a:endParaRPr lang="en-US" altLang="ko-KR" sz="1400" spc="-2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372887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 smtClean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04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051720" y="1178241"/>
            <a:ext cx="1980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spc="-80" dirty="0" smtClean="0">
                <a:solidFill>
                  <a:srgbClr val="FF873C"/>
                </a:solidFill>
                <a:latin typeface="나눔고딕" pitchFamily="50" charset="-127"/>
                <a:ea typeface="나눔고딕" pitchFamily="50" charset="-127"/>
              </a:rPr>
              <a:t>JSON</a:t>
            </a:r>
            <a:r>
              <a:rPr lang="ko-KR" altLang="en-US" sz="1400" b="1" spc="-80" dirty="0">
                <a:solidFill>
                  <a:srgbClr val="FF873C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400" b="1" spc="-80" dirty="0" smtClean="0">
                <a:solidFill>
                  <a:srgbClr val="FF873C"/>
                </a:solidFill>
                <a:latin typeface="나눔고딕" pitchFamily="50" charset="-127"/>
                <a:ea typeface="나눔고딕" pitchFamily="50" charset="-127"/>
              </a:rPr>
              <a:t>Parsing </a:t>
            </a:r>
            <a:r>
              <a:rPr lang="ko-KR" altLang="en-US" sz="1400" b="1" spc="-80" dirty="0" smtClean="0">
                <a:solidFill>
                  <a:srgbClr val="FF873C"/>
                </a:solidFill>
                <a:latin typeface="나눔고딕" pitchFamily="50" charset="-127"/>
                <a:ea typeface="나눔고딕" pitchFamily="50" charset="-127"/>
              </a:rPr>
              <a:t>결과 값</a:t>
            </a:r>
            <a:endParaRPr lang="en-US" altLang="ko-KR" sz="1400" b="1" spc="-80" dirty="0">
              <a:solidFill>
                <a:srgbClr val="FF873C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제목 9"/>
          <p:cNvSpPr>
            <a:spLocks noGrp="1"/>
          </p:cNvSpPr>
          <p:nvPr>
            <p:ph type="title" idx="4294967295"/>
          </p:nvPr>
        </p:nvSpPr>
        <p:spPr>
          <a:xfrm>
            <a:off x="2147540" y="212960"/>
            <a:ext cx="3000524" cy="695760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2800" spc="-100" dirty="0" smtClean="0"/>
              <a:t>JSON Parsing</a:t>
            </a:r>
            <a:endParaRPr lang="ko-KR" altLang="en-US" sz="2800" spc="-100" dirty="0"/>
          </a:p>
        </p:txBody>
      </p:sp>
      <p:sp>
        <p:nvSpPr>
          <p:cNvPr id="12" name="TextBox 11"/>
          <p:cNvSpPr txBox="1"/>
          <p:nvPr/>
        </p:nvSpPr>
        <p:spPr>
          <a:xfrm>
            <a:off x="4644008" y="6216116"/>
            <a:ext cx="3024336" cy="33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14000"/>
              </a:lnSpc>
            </a:pPr>
            <a:r>
              <a:rPr lang="en-US" altLang="ko-KR" sz="1400" spc="-20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student_name</a:t>
            </a:r>
            <a:r>
              <a:rPr lang="en-US" altLang="ko-KR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만 출력된 화면이다</a:t>
            </a:r>
            <a:r>
              <a:rPr lang="en-US" altLang="ko-KR" sz="14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.</a:t>
            </a:r>
            <a:endParaRPr lang="en-US" altLang="ko-KR" sz="1400" spc="-2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22531" name="Picture 3" descr="C:\Users\Myhome\Desktop\앙 띠\KakaoTalk_20160722_03474112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188640"/>
            <a:ext cx="3348372" cy="5952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925828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사용자 지정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2F2F2"/>
      </a:hlink>
      <a:folHlink>
        <a:srgbClr val="A5A5A5"/>
      </a:folHlink>
    </a:clrScheme>
    <a:fontScheme name="나눔고딕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9487</TotalTime>
  <Words>170</Words>
  <Application>Microsoft Office PowerPoint</Application>
  <PresentationFormat>화면 슬라이드 쇼(4:3)</PresentationFormat>
  <Paragraphs>28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굴림</vt:lpstr>
      <vt:lpstr>Arial</vt:lpstr>
      <vt:lpstr>나눔고딕</vt:lpstr>
      <vt:lpstr>나눔고딕 ExtraBold</vt:lpstr>
      <vt:lpstr>맑은 고딕</vt:lpstr>
      <vt:lpstr>Office 테마</vt:lpstr>
      <vt:lpstr>3일차 순서 </vt:lpstr>
      <vt:lpstr>PowerPoint 프레젠테이션</vt:lpstr>
      <vt:lpstr>JSON Parsing</vt:lpstr>
      <vt:lpstr>JSON Parsing</vt:lpstr>
      <vt:lpstr>JSON Parsing</vt:lpstr>
      <vt:lpstr>JSON Parsing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네이버 한글캠페인</dc:creator>
  <cp:lastModifiedBy>ghbaek</cp:lastModifiedBy>
  <cp:revision>44</cp:revision>
  <cp:lastPrinted>2011-08-28T20:58:26Z</cp:lastPrinted>
  <dcterms:created xsi:type="dcterms:W3CDTF">2011-08-16T07:24:57Z</dcterms:created>
  <dcterms:modified xsi:type="dcterms:W3CDTF">2016-08-02T10:36:07Z</dcterms:modified>
</cp:coreProperties>
</file>