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40" r:id="rId5"/>
    <p:sldId id="265" r:id="rId6"/>
    <p:sldId id="344" r:id="rId7"/>
    <p:sldId id="345" r:id="rId8"/>
    <p:sldId id="267" r:id="rId9"/>
    <p:sldId id="268" r:id="rId10"/>
    <p:sldId id="269" r:id="rId11"/>
    <p:sldId id="342" r:id="rId12"/>
    <p:sldId id="343" r:id="rId13"/>
    <p:sldId id="34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9" autoAdjust="0"/>
    <p:restoredTop sz="94660"/>
  </p:normalViewPr>
  <p:slideViewPr>
    <p:cSldViewPr>
      <p:cViewPr>
        <p:scale>
          <a:sx n="100" d="100"/>
          <a:sy n="100" d="100"/>
        </p:scale>
        <p:origin x="-6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8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3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4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4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3760-D8EB-48D3-BAAE-967C73ED1507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724F-A60C-4109-BC2F-AB1F5A908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0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ooglecode.com/files/Git-1.7.9-preview20120201.exe" TargetMode="External"/><Relationship Id="rId2" Type="http://schemas.openxmlformats.org/officeDocument/2006/relationships/hyperlink" Target="http://help.github.com/win-set-up-g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hibrainapps.net/18" TargetMode="External"/><Relationship Id="rId2" Type="http://schemas.openxmlformats.org/officeDocument/2006/relationships/hyperlink" Target="http://binggrec.tistory.com/1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naver.com/PostView.nhn?blogId=niee&amp;logNo=130112170119" TargetMode="External"/><Relationship Id="rId5" Type="http://schemas.openxmlformats.org/officeDocument/2006/relationships/hyperlink" Target="http://h9911120.blog.me/50137718243" TargetMode="External"/><Relationship Id="rId4" Type="http://schemas.openxmlformats.org/officeDocument/2006/relationships/hyperlink" Target="http://namhyung.springnote.com/pages/313277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c.daum.net/dic100/contents.do?query1=10XX26678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5561145" cy="2081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7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7" name="내용 개체 틀 6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139136" cy="3847667"/>
          </a:xfr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12" y="5259937"/>
            <a:ext cx="6868357" cy="11459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1600" y="2564904"/>
            <a:ext cx="3528392" cy="3744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89128" y="537321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가입양식을 채우고 계정을 만든다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7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개별적으로 더 공부해보고 사람은 해볼 것</a:t>
            </a:r>
            <a:endParaRPr lang="en-US" altLang="ko-KR" sz="2000" dirty="0"/>
          </a:p>
          <a:p>
            <a:pPr lvl="1"/>
            <a:r>
              <a:rPr lang="ko-KR" altLang="en-US" sz="1200" dirty="0" err="1"/>
              <a:t>이클립스</a:t>
            </a:r>
            <a:r>
              <a:rPr lang="ko-KR" altLang="en-US" sz="1200" dirty="0"/>
              <a:t> 플러그인 </a:t>
            </a:r>
            <a:r>
              <a:rPr lang="en-US" altLang="ko-KR" sz="1200" dirty="0" err="1"/>
              <a:t>Egit</a:t>
            </a:r>
            <a:r>
              <a:rPr lang="en-US" altLang="ko-KR" sz="1200" dirty="0"/>
              <a:t> </a:t>
            </a:r>
            <a:r>
              <a:rPr lang="ko-KR" altLang="en-US" sz="1200" dirty="0"/>
              <a:t>설치하면 없어도 무방</a:t>
            </a:r>
            <a:endParaRPr lang="en-US" altLang="ko-KR" sz="1200" dirty="0"/>
          </a:p>
          <a:p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설치과정 및 </a:t>
            </a:r>
            <a:r>
              <a:rPr lang="ko-KR" altLang="en-US" sz="2000" dirty="0" err="1"/>
              <a:t>튜토리얼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홈페이지 참조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hlinkClick r:id="rId2"/>
              </a:rPr>
              <a:t>http://help.github.com/win-set-up-git/</a:t>
            </a:r>
            <a:endParaRPr lang="en-US" altLang="ko-KR" sz="2000" dirty="0"/>
          </a:p>
          <a:p>
            <a:r>
              <a:rPr lang="en-US" altLang="ko-KR" sz="2000" spc="-150" dirty="0"/>
              <a:t>(</a:t>
            </a:r>
            <a:r>
              <a:rPr lang="ko-KR" altLang="en-US" sz="2000" spc="-150" dirty="0"/>
              <a:t>아래쪽의 </a:t>
            </a:r>
            <a:r>
              <a:rPr lang="en-US" altLang="ko-KR" sz="2000" spc="-150" dirty="0" err="1"/>
              <a:t>ssh</a:t>
            </a:r>
            <a:r>
              <a:rPr lang="en-US" altLang="ko-KR" sz="2000" spc="-150" dirty="0"/>
              <a:t> </a:t>
            </a:r>
            <a:r>
              <a:rPr lang="ko-KR" altLang="en-US" sz="2000" spc="-150" dirty="0"/>
              <a:t>인증 과정은 프로젝트 </a:t>
            </a:r>
            <a:r>
              <a:rPr lang="ko-KR" altLang="en-US" sz="2000" spc="-150" dirty="0" err="1"/>
              <a:t>호스팅하기</a:t>
            </a:r>
            <a:r>
              <a:rPr lang="ko-KR" altLang="en-US" sz="2000" spc="-150" dirty="0"/>
              <a:t> 위해 필요</a:t>
            </a:r>
            <a:r>
              <a:rPr lang="en-US" altLang="ko-KR" sz="2000" spc="-150" dirty="0"/>
              <a:t>,</a:t>
            </a:r>
          </a:p>
          <a:p>
            <a:r>
              <a:rPr lang="en-US" altLang="ko-KR" sz="2000" spc="-150" dirty="0"/>
              <a:t>        </a:t>
            </a:r>
            <a:r>
              <a:rPr lang="ko-KR" altLang="en-US" sz="2000" dirty="0"/>
              <a:t>학교에서는 안됨 </a:t>
            </a:r>
            <a:r>
              <a:rPr lang="en-US" altLang="ko-KR" sz="2000" dirty="0" err="1"/>
              <a:t>ssh</a:t>
            </a:r>
            <a:r>
              <a:rPr lang="ko-KR" altLang="en-US" sz="2000" dirty="0"/>
              <a:t>프로토콜을 막아놓은 듯</a:t>
            </a:r>
            <a:r>
              <a:rPr lang="en-US" altLang="ko-KR" sz="2000" dirty="0"/>
              <a:t>..)</a:t>
            </a:r>
          </a:p>
          <a:p>
            <a:r>
              <a:rPr lang="en-US" altLang="ko-KR" sz="2000" spc="-150" dirty="0"/>
              <a:t>          =&gt;http </a:t>
            </a:r>
            <a:r>
              <a:rPr lang="ko-KR" altLang="en-US" sz="2000" spc="-150" dirty="0"/>
              <a:t>프로토콜을 사용하면 안 해도 진행 가능  </a:t>
            </a:r>
            <a:r>
              <a:rPr lang="en-US" altLang="ko-KR" sz="2000" spc="-150" dirty="0"/>
              <a:t>:</a:t>
            </a:r>
          </a:p>
          <a:p>
            <a:pPr marL="0" indent="0">
              <a:buNone/>
            </a:pPr>
            <a:r>
              <a:rPr lang="en-US" altLang="ko-KR" sz="2000" spc="-150" dirty="0"/>
              <a:t>	       http </a:t>
            </a:r>
            <a:r>
              <a:rPr lang="ko-KR" altLang="en-US" sz="2000" spc="-150" dirty="0"/>
              <a:t>방식은 동기화 속도가 느리지만 별도의 인증과정이 없음</a:t>
            </a:r>
            <a:endParaRPr lang="en-US" altLang="ko-KR" sz="2000" spc="-150" dirty="0"/>
          </a:p>
          <a:p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http://msysgit.googlecode.com/files/Git-1.7.9-preview20120201.exe</a:t>
            </a:r>
            <a:r>
              <a:rPr lang="en-US" altLang="ko-KR" sz="2000" dirty="0"/>
              <a:t> Windows</a:t>
            </a:r>
            <a:r>
              <a:rPr lang="ko-KR" altLang="en-US" sz="2000" dirty="0"/>
              <a:t>사용자는 바로 다운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5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Repository </a:t>
            </a:r>
            <a:r>
              <a:rPr lang="ko-KR" altLang="en-US" sz="4000" dirty="0"/>
              <a:t>생성 및 인증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더 공부해보고 사람은 해볼 것</a:t>
            </a:r>
            <a:endParaRPr lang="en-US" altLang="ko-KR" sz="2000" dirty="0"/>
          </a:p>
          <a:p>
            <a:r>
              <a:rPr lang="en-US" altLang="ko-KR" sz="2000" dirty="0"/>
              <a:t>http://help.github.com/create-a-repo/</a:t>
            </a:r>
          </a:p>
          <a:p>
            <a:r>
              <a:rPr lang="ko-KR" altLang="en-US" sz="2000" dirty="0"/>
              <a:t>자세한 내용은 </a:t>
            </a:r>
            <a:r>
              <a:rPr lang="en-US" altLang="ko-KR" sz="2000" dirty="0" err="1"/>
              <a:t>github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튜토리얼이나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네이버</a:t>
            </a:r>
            <a:r>
              <a:rPr lang="ko-KR" altLang="en-US" sz="2000" dirty="0"/>
              <a:t> 참조할 것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참고 사이트들 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>
                <a:hlinkClick r:id="rId2"/>
              </a:rPr>
              <a:t>http://binggrec.tistory.com/116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http://blog.hibrainapps.net/18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http://namhyung.springnote.com/pages/3132772#toc_27</a:t>
            </a:r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http://h9911120.blog.me/50137718243</a:t>
            </a:r>
            <a:endParaRPr lang="en-US" altLang="ko-KR" sz="2000" dirty="0"/>
          </a:p>
          <a:p>
            <a:r>
              <a:rPr lang="en-US" altLang="ko-KR" sz="2000" dirty="0">
                <a:hlinkClick r:id="rId6"/>
              </a:rPr>
              <a:t>http://blog.naver.com/PostView.nhn?blogId=niee&amp;logNo=130112170119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3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10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8760"/>
            <a:ext cx="4032448" cy="5066410"/>
          </a:xfrm>
        </p:spPr>
      </p:pic>
    </p:spTree>
    <p:extLst>
      <p:ext uri="{BB962C8B-B14F-4D97-AF65-F5344CB8AC3E}">
        <p14:creationId xmlns:p14="http://schemas.microsoft.com/office/powerpoint/2010/main" val="32959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Git</a:t>
            </a:r>
            <a:r>
              <a:rPr lang="ko-KR" altLang="en-US" sz="2800" dirty="0"/>
              <a:t>이란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 err="1"/>
              <a:t>Git</a:t>
            </a:r>
            <a:r>
              <a:rPr lang="ko-KR" altLang="en-US" sz="2800" dirty="0"/>
              <a:t>이 왜 좋은가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 err="1"/>
              <a:t>Github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/>
              <a:t>등록절차</a:t>
            </a:r>
            <a:endParaRPr lang="en-US" altLang="ko-KR" sz="2800" dirty="0"/>
          </a:p>
          <a:p>
            <a:r>
              <a:rPr lang="en-US" altLang="ko-KR" sz="2800" dirty="0" err="1"/>
              <a:t>Git</a:t>
            </a:r>
            <a:r>
              <a:rPr lang="en-US" altLang="ko-KR" sz="2800" dirty="0"/>
              <a:t> </a:t>
            </a:r>
            <a:r>
              <a:rPr lang="ko-KR" altLang="en-US" sz="2800" dirty="0"/>
              <a:t>설치 및 사용법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번외</a:t>
            </a:r>
            <a:r>
              <a:rPr lang="en-US" altLang="ko-KR" sz="2000" dirty="0"/>
              <a:t>)</a:t>
            </a:r>
            <a:endParaRPr lang="en-US" altLang="ko-KR" sz="2800" dirty="0"/>
          </a:p>
          <a:p>
            <a:r>
              <a:rPr lang="en-US" altLang="ko-KR" sz="2800" dirty="0" err="1"/>
              <a:t>Egit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 err="1"/>
              <a:t>Egit</a:t>
            </a:r>
            <a:r>
              <a:rPr lang="ko-KR" altLang="en-US" sz="2800" dirty="0"/>
              <a:t>을 이용한 프로젝트 관리법</a:t>
            </a:r>
            <a:endParaRPr lang="en-US" altLang="ko-KR" sz="2800" dirty="0"/>
          </a:p>
          <a:p>
            <a:r>
              <a:rPr lang="ko-KR" altLang="en-US" sz="2800" dirty="0"/>
              <a:t>용어 정리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spc="-150" dirty="0" err="1"/>
              <a:t>리누스</a:t>
            </a:r>
            <a:r>
              <a:rPr lang="ko-KR" altLang="en-US" sz="2000" spc="-150" dirty="0"/>
              <a:t> </a:t>
            </a:r>
            <a:r>
              <a:rPr lang="ko-KR" altLang="en-US" sz="2000" spc="-150" dirty="0" err="1"/>
              <a:t>토발즈가</a:t>
            </a:r>
            <a:r>
              <a:rPr lang="ko-KR" altLang="en-US" sz="2000" spc="-150" dirty="0"/>
              <a:t> </a:t>
            </a:r>
            <a:r>
              <a:rPr lang="en-US" altLang="ko-KR" sz="2000" spc="-150" dirty="0" err="1"/>
              <a:t>linux</a:t>
            </a:r>
            <a:r>
              <a:rPr lang="en-US" altLang="ko-KR" sz="2000" spc="-150" dirty="0"/>
              <a:t> </a:t>
            </a:r>
            <a:r>
              <a:rPr lang="ko-KR" altLang="en-US" sz="2000" spc="-150" dirty="0"/>
              <a:t>소스를 관리하기 위하여 만든 형상관리 프로그램</a:t>
            </a:r>
            <a:endParaRPr lang="en-US" altLang="ko-KR" sz="2000" spc="-150" dirty="0"/>
          </a:p>
          <a:p>
            <a:r>
              <a:rPr lang="ko-KR" altLang="en-US" sz="2000" dirty="0"/>
              <a:t>외국에서 많이 사용됨</a:t>
            </a:r>
            <a:endParaRPr lang="en-US" altLang="ko-KR" sz="2000" dirty="0"/>
          </a:p>
          <a:p>
            <a:r>
              <a:rPr lang="ko-KR" altLang="en-US" sz="2000" dirty="0" err="1"/>
              <a:t>분산형</a:t>
            </a:r>
            <a:r>
              <a:rPr lang="ko-KR" altLang="en-US" sz="2000" dirty="0"/>
              <a:t> 버전 관리 시스템 </a:t>
            </a:r>
            <a:r>
              <a:rPr lang="en-US" altLang="ko-KR" sz="2000" dirty="0"/>
              <a:t>(distributed</a:t>
            </a:r>
            <a:r>
              <a:rPr lang="ko-KR" altLang="en-US" sz="2000" dirty="0"/>
              <a:t> </a:t>
            </a:r>
            <a:r>
              <a:rPr lang="en-US" altLang="ko-KR" sz="2000" dirty="0"/>
              <a:t>version control)</a:t>
            </a:r>
          </a:p>
          <a:p>
            <a:pPr marL="0" indent="0">
              <a:buNone/>
            </a:pPr>
            <a:r>
              <a:rPr lang="en-US" altLang="ko-KR" sz="2000" dirty="0"/>
              <a:t>	:</a:t>
            </a:r>
            <a:r>
              <a:rPr lang="ko-KR" altLang="en-US" sz="2000" dirty="0"/>
              <a:t>네트워크나 중앙 서버에 의존적이지 않음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=&gt; </a:t>
            </a:r>
            <a:r>
              <a:rPr lang="ko-KR" altLang="en-US" sz="2000" dirty="0"/>
              <a:t>개발자 개개인이 자유롭게 변경 이력을 관리함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=&gt; </a:t>
            </a:r>
            <a:r>
              <a:rPr lang="ko-KR" altLang="en-US" sz="2000" dirty="0"/>
              <a:t>속도가 빠름</a:t>
            </a:r>
            <a:endParaRPr lang="en-US" altLang="ko-KR" sz="2000" dirty="0"/>
          </a:p>
          <a:p>
            <a:r>
              <a:rPr lang="ko-KR" altLang="en-US" sz="2000" dirty="0"/>
              <a:t>무료 오픈 소스</a:t>
            </a:r>
            <a:endParaRPr lang="en-US" altLang="ko-KR" sz="2000" dirty="0"/>
          </a:p>
          <a:p>
            <a:r>
              <a:rPr lang="en-US" altLang="ko-KR" sz="2000" dirty="0" err="1"/>
              <a:t>Git</a:t>
            </a:r>
            <a:r>
              <a:rPr lang="ko-KR" altLang="en-US" sz="2000" dirty="0"/>
              <a:t>으로 진행된 대표적인 프로젝트 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GIT, </a:t>
            </a:r>
            <a:r>
              <a:rPr lang="en-US" altLang="ko-KR" sz="2000" dirty="0" err="1"/>
              <a:t>linux</a:t>
            </a:r>
            <a:r>
              <a:rPr lang="en-US" altLang="ko-KR" sz="2000" dirty="0"/>
              <a:t> kernel, </a:t>
            </a:r>
            <a:r>
              <a:rPr lang="en-US" altLang="ko-KR" sz="2000" dirty="0" err="1"/>
              <a:t>perl</a:t>
            </a:r>
            <a:r>
              <a:rPr lang="en-US" altLang="ko-KR" sz="2000" dirty="0"/>
              <a:t>, eclipse, Gnome, KDE, </a:t>
            </a:r>
            <a:r>
              <a:rPr lang="en-US" altLang="ko-KR" sz="2000" dirty="0" err="1"/>
              <a:t>Qt</a:t>
            </a:r>
            <a:r>
              <a:rPr lang="en-US" altLang="ko-KR" sz="2000" dirty="0"/>
              <a:t>, Ruby on Rails, Android, </a:t>
            </a:r>
            <a:r>
              <a:rPr lang="en-US" altLang="ko-KR" sz="2000" dirty="0" err="1"/>
              <a:t>PostgreSQL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Debian</a:t>
            </a:r>
            <a:r>
              <a:rPr lang="en-US" altLang="ko-KR" sz="2000" dirty="0"/>
              <a:t>, X.org </a:t>
            </a:r>
            <a:r>
              <a:rPr lang="ko-KR" altLang="en-US" sz="2000" dirty="0"/>
              <a:t>등등</a:t>
            </a:r>
            <a:endParaRPr lang="en-US" altLang="ko-KR" sz="2000" dirty="0"/>
          </a:p>
          <a:p>
            <a:r>
              <a:rPr lang="ko-KR" altLang="en-US" sz="2000" dirty="0" err="1"/>
              <a:t>위키</a:t>
            </a:r>
            <a:r>
              <a:rPr lang="ko-KR" altLang="en-US" sz="2000" dirty="0"/>
              <a:t> 정보는 </a:t>
            </a:r>
            <a:r>
              <a:rPr lang="en-US" altLang="ko-KR" sz="2000" dirty="0"/>
              <a:t>:</a:t>
            </a:r>
          </a:p>
          <a:p>
            <a:r>
              <a:rPr lang="en-US" altLang="ko-KR" sz="2000" dirty="0">
                <a:hlinkClick r:id="rId2"/>
              </a:rPr>
              <a:t>http://enc.daum.net/dic100/contents.do?query1=10XX266781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4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가 왜 좋은가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Version Controller</a:t>
            </a:r>
            <a:r>
              <a:rPr lang="ko-KR" altLang="en-US" sz="2000" dirty="0"/>
              <a:t>의 장점</a:t>
            </a:r>
            <a:endParaRPr lang="en-US" altLang="ko-KR" sz="2000" dirty="0"/>
          </a:p>
          <a:p>
            <a:pPr lvl="1"/>
            <a:r>
              <a:rPr lang="ko-KR" altLang="en-US" sz="1600" dirty="0"/>
              <a:t>형상관리  자체는 </a:t>
            </a:r>
            <a:r>
              <a:rPr lang="en-US" altLang="ko-KR" sz="1600" dirty="0"/>
              <a:t>SVN</a:t>
            </a:r>
            <a:r>
              <a:rPr lang="ko-KR" altLang="en-US" sz="1600" dirty="0"/>
              <a:t>과 유사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 로컬만으로도 실행이 가능해서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접속이 불가능 할 때도 혼자서 버전관리를 할 수 있음</a:t>
            </a:r>
            <a:endParaRPr lang="en-US" altLang="ko-KR" sz="2000" dirty="0"/>
          </a:p>
          <a:p>
            <a:r>
              <a:rPr lang="ko-KR" altLang="en-US" sz="2000" dirty="0"/>
              <a:t>범용성의 장점</a:t>
            </a:r>
            <a:endParaRPr lang="en-US" altLang="ko-KR" sz="2000" dirty="0"/>
          </a:p>
          <a:p>
            <a:pPr lvl="1"/>
            <a:r>
              <a:rPr lang="ko-KR" altLang="en-US" sz="1600" dirty="0"/>
              <a:t>공짜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리누스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에 대해 언급하고 나서 급격하게 퍼져나감</a:t>
            </a:r>
            <a:endParaRPr lang="en-US" altLang="ko-KR" sz="1600" dirty="0"/>
          </a:p>
          <a:p>
            <a:pPr lvl="1"/>
            <a:r>
              <a:rPr lang="ko-KR" altLang="en-US" sz="1600" dirty="0"/>
              <a:t>외국에서 엄청 많이 씀 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200" dirty="0"/>
              <a:t>=&gt;</a:t>
            </a:r>
            <a:r>
              <a:rPr lang="ko-KR" altLang="en-US" sz="1200" dirty="0"/>
              <a:t>외국 기업에서는 </a:t>
            </a:r>
            <a:r>
              <a:rPr lang="en-US" altLang="ko-KR" sz="1200" dirty="0" err="1"/>
              <a:t>git</a:t>
            </a:r>
            <a:r>
              <a:rPr lang="ko-KR" altLang="en-US" sz="1200" dirty="0"/>
              <a:t>같은 오픈 소스 프로젝트 참여 경력을 이력으로 </a:t>
            </a:r>
            <a:r>
              <a:rPr lang="ko-KR" altLang="en-US" sz="1200" dirty="0" err="1"/>
              <a:t>본다함</a:t>
            </a:r>
            <a:endParaRPr lang="en-US" altLang="ko-KR" sz="1200" dirty="0"/>
          </a:p>
          <a:p>
            <a:pPr lvl="1"/>
            <a:r>
              <a:rPr lang="ko-KR" altLang="en-US" sz="1600" dirty="0"/>
              <a:t>다른 사람이 진행하는 프로젝트를 내 원격 저장소로 복제</a:t>
            </a:r>
            <a:r>
              <a:rPr lang="en-US" altLang="ko-KR" sz="1600" dirty="0"/>
              <a:t>(Clone)</a:t>
            </a:r>
            <a:r>
              <a:rPr lang="ko-KR" altLang="en-US" sz="1600" dirty="0"/>
              <a:t>하여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내 맘대로 개발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0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pc="-150" dirty="0" err="1"/>
              <a:t>Git</a:t>
            </a:r>
            <a:r>
              <a:rPr lang="ko-KR" altLang="en-US" sz="2000" spc="-150" dirty="0"/>
              <a:t>를 사용하는 프로젝트를 지원하는 웹 기반 </a:t>
            </a:r>
            <a:r>
              <a:rPr lang="ko-KR" altLang="en-US" sz="2000" spc="-150" dirty="0" err="1"/>
              <a:t>호스팅</a:t>
            </a:r>
            <a:r>
              <a:rPr lang="ko-KR" altLang="en-US" sz="2000" spc="-150" dirty="0"/>
              <a:t> 서비스</a:t>
            </a:r>
            <a:endParaRPr lang="en-US" altLang="ko-KR" sz="2000" spc="-150" dirty="0"/>
          </a:p>
          <a:p>
            <a:r>
              <a:rPr lang="ko-KR" altLang="en-US" sz="2000" spc="-150" dirty="0" err="1"/>
              <a:t>루비온</a:t>
            </a:r>
            <a:r>
              <a:rPr lang="ko-KR" altLang="en-US" sz="2000" spc="-150" dirty="0"/>
              <a:t> </a:t>
            </a:r>
            <a:r>
              <a:rPr lang="ko-KR" altLang="en-US" sz="2000" spc="-150" dirty="0" err="1"/>
              <a:t>레일즈로</a:t>
            </a:r>
            <a:r>
              <a:rPr lang="ko-KR" altLang="en-US" sz="2000" spc="-150" dirty="0"/>
              <a:t> 작성됨</a:t>
            </a:r>
            <a:endParaRPr lang="en-US" altLang="ko-KR" sz="2000" spc="-150" dirty="0"/>
          </a:p>
          <a:p>
            <a:r>
              <a:rPr lang="ko-KR" altLang="en-US" sz="2000" spc="-150" dirty="0"/>
              <a:t>영리적 서비스와 오픈 소스를 위한 무상 서비스를 모두 제공</a:t>
            </a:r>
            <a:endParaRPr lang="en-US" altLang="ko-KR" sz="2000" spc="-150" dirty="0"/>
          </a:p>
          <a:p>
            <a:r>
              <a:rPr lang="en-US" altLang="ko-KR" sz="2000" spc="-150" dirty="0" err="1"/>
              <a:t>Github</a:t>
            </a:r>
            <a:r>
              <a:rPr lang="ko-KR" altLang="en-US" sz="2000" spc="-150" dirty="0"/>
              <a:t>는 가장 </a:t>
            </a:r>
            <a:r>
              <a:rPr lang="ko-KR" altLang="en-US" sz="2000" spc="-150" dirty="0" err="1"/>
              <a:t>인기있는</a:t>
            </a:r>
            <a:r>
              <a:rPr lang="ko-KR" altLang="en-US" sz="2000" spc="-150" dirty="0"/>
              <a:t> </a:t>
            </a:r>
            <a:r>
              <a:rPr lang="en-US" altLang="ko-KR" sz="2000" spc="-150" dirty="0" err="1"/>
              <a:t>git</a:t>
            </a:r>
            <a:r>
              <a:rPr lang="en-US" altLang="ko-KR" sz="2000" spc="-150" dirty="0"/>
              <a:t> </a:t>
            </a:r>
            <a:r>
              <a:rPr lang="ko-KR" altLang="en-US" sz="2000" spc="-150" dirty="0" err="1"/>
              <a:t>호스팅</a:t>
            </a:r>
            <a:r>
              <a:rPr lang="ko-KR" altLang="en-US" sz="2000" spc="-150" dirty="0"/>
              <a:t> 사이트</a:t>
            </a:r>
            <a:endParaRPr lang="en-US" altLang="ko-KR" sz="2000" spc="-150" dirty="0"/>
          </a:p>
          <a:p>
            <a:endParaRPr lang="en-US" altLang="ko-KR" sz="2000" spc="-150" dirty="0"/>
          </a:p>
          <a:p>
            <a:r>
              <a:rPr lang="en-US" altLang="ko-KR" sz="2000" spc="-150" dirty="0" err="1"/>
              <a:t>ssh</a:t>
            </a:r>
            <a:r>
              <a:rPr lang="en-US" altLang="ko-KR" sz="2000" spc="-150" dirty="0"/>
              <a:t>, </a:t>
            </a:r>
            <a:r>
              <a:rPr lang="en-US" altLang="ko-KR" sz="2000" spc="-150" dirty="0" err="1"/>
              <a:t>git</a:t>
            </a:r>
            <a:r>
              <a:rPr lang="en-US" altLang="ko-KR" sz="2000" spc="-150" dirty="0"/>
              <a:t>, http </a:t>
            </a:r>
            <a:r>
              <a:rPr lang="ko-KR" altLang="en-US" sz="2000" spc="-150" dirty="0"/>
              <a:t>프로토콜을 통하여 프로젝트 소스코드에 접근 가능</a:t>
            </a:r>
            <a:endParaRPr lang="en-US" altLang="ko-KR" sz="2000" spc="-150" dirty="0"/>
          </a:p>
          <a:p>
            <a:endParaRPr lang="en-US" altLang="ko-KR" sz="2000" spc="-150" dirty="0"/>
          </a:p>
          <a:p>
            <a:r>
              <a:rPr lang="en-US" altLang="ko-KR" sz="2000" spc="-150" dirty="0">
                <a:hlinkClick r:id="rId2"/>
              </a:rPr>
              <a:t>http://github.com/</a:t>
            </a:r>
            <a:endParaRPr lang="en-US" altLang="ko-KR" sz="2000" spc="-150" dirty="0"/>
          </a:p>
          <a:p>
            <a:endParaRPr lang="en-US" altLang="ko-KR" sz="2000" spc="-150" dirty="0"/>
          </a:p>
          <a:p>
            <a:endParaRPr lang="en-US" altLang="ko-KR" sz="2000" spc="-15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개념도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20" y="1600200"/>
            <a:ext cx="4785159" cy="4525963"/>
          </a:xfrm>
        </p:spPr>
      </p:pic>
    </p:spTree>
    <p:extLst>
      <p:ext uri="{BB962C8B-B14F-4D97-AF65-F5344CB8AC3E}">
        <p14:creationId xmlns:p14="http://schemas.microsoft.com/office/powerpoint/2010/main" val="57155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작업자가 변경한 모든 내용을 추적하는 공간</a:t>
            </a:r>
            <a:endParaRPr lang="en-US" altLang="ko-KR" sz="2400" dirty="0"/>
          </a:p>
          <a:p>
            <a:r>
              <a:rPr lang="ko-KR" altLang="en-US" sz="2400" dirty="0"/>
              <a:t>코드의 저장소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spc="-150" dirty="0" err="1"/>
              <a:t>Git</a:t>
            </a:r>
            <a:r>
              <a:rPr lang="ko-KR" altLang="en-US" sz="2400" spc="-150" dirty="0"/>
              <a:t>에서는 </a:t>
            </a:r>
            <a:r>
              <a:rPr lang="en-US" altLang="ko-KR" sz="2400" spc="-150" dirty="0"/>
              <a:t>local repository</a:t>
            </a:r>
            <a:r>
              <a:rPr lang="ko-KR" altLang="en-US" sz="2400" spc="-150" dirty="0"/>
              <a:t>와 </a:t>
            </a:r>
            <a:r>
              <a:rPr lang="en-US" altLang="ko-KR" sz="2400" spc="-150" dirty="0"/>
              <a:t>remote repository</a:t>
            </a:r>
            <a:r>
              <a:rPr lang="ko-KR" altLang="en-US" sz="2400" spc="-150" dirty="0"/>
              <a:t>로 나뉜다</a:t>
            </a:r>
            <a:r>
              <a:rPr lang="en-US" altLang="ko-KR" sz="2400" spc="-150" dirty="0"/>
              <a:t>.</a:t>
            </a:r>
          </a:p>
          <a:p>
            <a:r>
              <a:rPr lang="en-US" altLang="ko-KR" sz="2400" spc="-150" dirty="0"/>
              <a:t>Local</a:t>
            </a:r>
            <a:r>
              <a:rPr lang="ko-KR" altLang="en-US" sz="2400" spc="-150" dirty="0"/>
              <a:t>은 컴퓨터</a:t>
            </a:r>
            <a:endParaRPr lang="en-US" altLang="ko-KR" sz="2400" spc="-150" dirty="0"/>
          </a:p>
          <a:p>
            <a:r>
              <a:rPr lang="en-US" altLang="ko-KR" sz="2400" spc="-150" dirty="0"/>
              <a:t>Remote</a:t>
            </a:r>
            <a:r>
              <a:rPr lang="ko-KR" altLang="en-US" sz="2400" spc="-150" dirty="0"/>
              <a:t>는 </a:t>
            </a:r>
            <a:r>
              <a:rPr lang="ko-KR" altLang="en-US" sz="2400" spc="-150" dirty="0" err="1"/>
              <a:t>호스팅</a:t>
            </a:r>
            <a:r>
              <a:rPr lang="ko-KR" altLang="en-US" sz="2400" spc="-150" dirty="0"/>
              <a:t> 업체</a:t>
            </a:r>
            <a:r>
              <a:rPr lang="en-US" altLang="ko-KR" sz="2400" spc="-150" dirty="0"/>
              <a:t>(</a:t>
            </a:r>
            <a:r>
              <a:rPr lang="ko-KR" altLang="en-US" sz="2400" spc="-150" dirty="0"/>
              <a:t>주로 </a:t>
            </a:r>
            <a:r>
              <a:rPr lang="en-US" altLang="ko-KR" sz="2400" spc="-150" dirty="0"/>
              <a:t>github.com</a:t>
            </a:r>
            <a:r>
              <a:rPr lang="ko-KR" altLang="en-US" sz="2400" spc="-150" dirty="0"/>
              <a:t>을 많이 씀</a:t>
            </a:r>
            <a:r>
              <a:rPr lang="en-US" altLang="ko-KR" sz="2400" spc="-150" dirty="0"/>
              <a:t>)</a:t>
            </a:r>
          </a:p>
          <a:p>
            <a:endParaRPr lang="en-US" altLang="ko-KR" sz="2400" spc="-150" dirty="0"/>
          </a:p>
          <a:p>
            <a:r>
              <a:rPr lang="ko-KR" altLang="en-US" sz="2400" spc="-150" dirty="0"/>
              <a:t>이 둘을 연결시켜주는 관련 키워드는 </a:t>
            </a:r>
            <a:r>
              <a:rPr lang="en-US" altLang="ko-KR" sz="2400" spc="-150" dirty="0"/>
              <a:t>push,</a:t>
            </a:r>
            <a:r>
              <a:rPr lang="ko-KR" altLang="en-US" sz="2400" spc="-150" dirty="0"/>
              <a:t> </a:t>
            </a:r>
            <a:r>
              <a:rPr lang="en-US" altLang="ko-KR" sz="2400" spc="-150" dirty="0"/>
              <a:t>pull</a:t>
            </a:r>
          </a:p>
          <a:p>
            <a:pPr lvl="1"/>
            <a:r>
              <a:rPr lang="en-US" altLang="ko-KR" sz="2000" spc="-150" dirty="0"/>
              <a:t>(</a:t>
            </a:r>
            <a:r>
              <a:rPr lang="ko-KR" altLang="en-US" sz="2000" spc="-150" dirty="0"/>
              <a:t>주로 </a:t>
            </a:r>
            <a:r>
              <a:rPr lang="en-US" altLang="ko-KR" sz="2000" spc="-150" dirty="0"/>
              <a:t>Push</a:t>
            </a:r>
            <a:r>
              <a:rPr lang="ko-KR" altLang="en-US" sz="2000" spc="-150" dirty="0"/>
              <a:t> 사용</a:t>
            </a:r>
            <a:r>
              <a:rPr lang="en-US" altLang="ko-KR" sz="2000" spc="-150" dirty="0"/>
              <a:t>, pull</a:t>
            </a:r>
            <a:r>
              <a:rPr lang="ko-KR" altLang="en-US" sz="2000" spc="-150" dirty="0"/>
              <a:t>은 코드 불러와서 참조할 때 쓰는 듯</a:t>
            </a:r>
            <a:r>
              <a:rPr lang="en-US" altLang="ko-KR" sz="2000" spc="-150" dirty="0"/>
              <a:t>?)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8690"/>
            <a:ext cx="8229600" cy="4228982"/>
          </a:xfrm>
        </p:spPr>
      </p:pic>
      <p:sp>
        <p:nvSpPr>
          <p:cNvPr id="5" name="직사각형 4"/>
          <p:cNvSpPr/>
          <p:nvPr/>
        </p:nvSpPr>
        <p:spPr>
          <a:xfrm>
            <a:off x="3131840" y="5120696"/>
            <a:ext cx="288032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0983" y="601318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Signup</a:t>
            </a:r>
            <a:r>
              <a:rPr lang="ko-KR" altLang="en-US" dirty="0"/>
              <a:t>을 한다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1" y="1268760"/>
            <a:ext cx="4372586" cy="314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3061" y="1225654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Githib.com</a:t>
            </a:r>
            <a:r>
              <a:rPr lang="ko-KR" altLang="en-US" dirty="0"/>
              <a:t>에 접속한다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4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2476"/>
            <a:ext cx="8229600" cy="3941411"/>
          </a:xfrm>
        </p:spPr>
      </p:pic>
      <p:sp>
        <p:nvSpPr>
          <p:cNvPr id="5" name="직사각형 4"/>
          <p:cNvSpPr/>
          <p:nvPr/>
        </p:nvSpPr>
        <p:spPr>
          <a:xfrm>
            <a:off x="6660232" y="3068960"/>
            <a:ext cx="172819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1633" y="24404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무료계정생성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308</Words>
  <Application>Microsoft Office PowerPoint</Application>
  <PresentationFormat>화면 슬라이드 쇼(4:3)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목차</vt:lpstr>
      <vt:lpstr>Git이란</vt:lpstr>
      <vt:lpstr>Git가 왜 좋은가</vt:lpstr>
      <vt:lpstr>Github란</vt:lpstr>
      <vt:lpstr>Git 개념도</vt:lpstr>
      <vt:lpstr>Repository</vt:lpstr>
      <vt:lpstr>회원가입</vt:lpstr>
      <vt:lpstr>회원가입</vt:lpstr>
      <vt:lpstr>회원가입</vt:lpstr>
      <vt:lpstr>Git 설치</vt:lpstr>
      <vt:lpstr>Repository 생성 및 인증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HyunKyun</dc:creator>
  <cp:lastModifiedBy>ghbaek</cp:lastModifiedBy>
  <cp:revision>42</cp:revision>
  <dcterms:created xsi:type="dcterms:W3CDTF">2012-04-07T06:34:48Z</dcterms:created>
  <dcterms:modified xsi:type="dcterms:W3CDTF">2016-07-30T03:05:42Z</dcterms:modified>
</cp:coreProperties>
</file>