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9"/>
  </p:notesMasterIdLst>
  <p:sldIdLst>
    <p:sldId id="339" r:id="rId2"/>
    <p:sldId id="320" r:id="rId3"/>
    <p:sldId id="321" r:id="rId4"/>
    <p:sldId id="322" r:id="rId5"/>
    <p:sldId id="323" r:id="rId6"/>
    <p:sldId id="324" r:id="rId7"/>
    <p:sldId id="325" r:id="rId8"/>
  </p:sldIdLst>
  <p:sldSz cx="9144000" cy="6858000" type="screen4x3"/>
  <p:notesSz cx="6805613" cy="9939338"/>
  <p:embeddedFontLst>
    <p:embeddedFont>
      <p:font typeface="나눔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고딕 ExtraBold" panose="020B0600000101010101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101" d="100"/>
          <a:sy n="101" d="100"/>
        </p:scale>
        <p:origin x="-582" y="-102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180882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93610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200" b="1" spc="-150" dirty="0">
                <a:latin typeface="+mj-ea"/>
              </a:rPr>
              <a:t>4</a:t>
            </a:r>
            <a:r>
              <a:rPr lang="ko-KR" altLang="en-US" sz="4200" b="1" spc="-150" dirty="0" smtClean="0">
                <a:latin typeface="+mj-ea"/>
              </a:rPr>
              <a:t>일차 순서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endParaRPr lang="ko-KR" altLang="en-US" sz="4200" b="1" spc="-150" dirty="0">
              <a:latin typeface="+mj-ea"/>
            </a:endParaRPr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971600" y="2276872"/>
            <a:ext cx="6840759" cy="340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1)HTML parsing</a:t>
            </a:r>
            <a:r>
              <a:rPr lang="ko-KR" altLang="en-US" sz="2400" spc="-100" dirty="0">
                <a:latin typeface="+mj-ea"/>
              </a:rPr>
              <a:t>의 필요성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2)</a:t>
            </a:r>
            <a:r>
              <a:rPr lang="ko-KR" altLang="en-US" sz="2400" spc="-100" dirty="0" err="1">
                <a:latin typeface="+mj-ea"/>
              </a:rPr>
              <a:t>안드로이드</a:t>
            </a:r>
            <a:r>
              <a:rPr lang="ko-KR" altLang="en-US" sz="2400" spc="-100" dirty="0">
                <a:latin typeface="+mj-ea"/>
              </a:rPr>
              <a:t> 스튜디오에서 </a:t>
            </a:r>
            <a:r>
              <a:rPr lang="en-US" altLang="ko-KR" sz="2400" spc="-100" dirty="0">
                <a:latin typeface="+mj-ea"/>
              </a:rPr>
              <a:t>HTML parsing</a:t>
            </a:r>
            <a:r>
              <a:rPr lang="ko-KR" altLang="en-US" sz="2400" spc="-100" dirty="0">
                <a:latin typeface="+mj-ea"/>
              </a:rPr>
              <a:t>을 위한 라이브러리 추가 방법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3)</a:t>
            </a:r>
            <a:r>
              <a:rPr lang="ko-KR" altLang="en-US" sz="2400" spc="-100" dirty="0">
                <a:latin typeface="+mj-ea"/>
              </a:rPr>
              <a:t>전체 </a:t>
            </a:r>
            <a:r>
              <a:rPr lang="en-US" altLang="ko-KR" sz="2400" spc="-100" dirty="0">
                <a:latin typeface="+mj-ea"/>
              </a:rPr>
              <a:t>HTML page </a:t>
            </a:r>
            <a:r>
              <a:rPr lang="ko-KR" altLang="en-US" sz="2400" spc="-100" dirty="0">
                <a:latin typeface="+mj-ea"/>
              </a:rPr>
              <a:t>에서 원하는 내용 추출하기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4)</a:t>
            </a:r>
            <a:r>
              <a:rPr lang="ko-KR" altLang="en-US" sz="2400" spc="-100" dirty="0">
                <a:latin typeface="+mj-ea"/>
              </a:rPr>
              <a:t>파워포인트 실습 이해하기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5)</a:t>
            </a:r>
            <a:r>
              <a:rPr lang="ko-KR" altLang="en-US" sz="2400" spc="-100" dirty="0">
                <a:latin typeface="+mj-ea"/>
              </a:rPr>
              <a:t>원하는 </a:t>
            </a:r>
            <a:r>
              <a:rPr lang="en-US" altLang="ko-KR" sz="2400" spc="-100" dirty="0">
                <a:latin typeface="+mj-ea"/>
              </a:rPr>
              <a:t>HTML </a:t>
            </a:r>
            <a:r>
              <a:rPr lang="ko-KR" altLang="en-US" sz="2400" spc="-100" dirty="0">
                <a:latin typeface="+mj-ea"/>
              </a:rPr>
              <a:t>페이지 가져와서 활용 실습 </a:t>
            </a:r>
            <a:r>
              <a:rPr lang="ko-KR" altLang="en-US" sz="2400" spc="-100" dirty="0" err="1">
                <a:latin typeface="+mj-ea"/>
              </a:rPr>
              <a:t>직접하기</a:t>
            </a:r>
            <a:endParaRPr lang="ko-KR" altLang="en-US" sz="2400" spc="-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80707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37275" y="6337895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공공데이터와 </a:t>
            </a:r>
            <a:r>
              <a:rPr lang="en-US" altLang="ko-KR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Android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6"/>
          <p:cNvSpPr txBox="1">
            <a:spLocks/>
          </p:cNvSpPr>
          <p:nvPr/>
        </p:nvSpPr>
        <p:spPr>
          <a:xfrm>
            <a:off x="2084356" y="908720"/>
            <a:ext cx="5439972" cy="207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00" dirty="0" smtClean="0">
                <a:latin typeface="+mj-ea"/>
              </a:rPr>
              <a:t>HTML Parsing</a:t>
            </a: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r>
              <a:rPr lang="ko-KR" altLang="en-US" sz="4200" spc="-80" dirty="0" smtClean="0"/>
              <a:t> </a:t>
            </a:r>
            <a:endParaRPr lang="ko-KR" altLang="en-US" sz="4200" spc="-80" dirty="0"/>
          </a:p>
        </p:txBody>
      </p:sp>
    </p:spTree>
    <p:extLst>
      <p:ext uri="{BB962C8B-B14F-4D97-AF65-F5344CB8AC3E}">
        <p14:creationId xmlns:p14="http://schemas.microsoft.com/office/powerpoint/2010/main" val="32755605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8115" y="144331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HTML?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323" y="1808057"/>
            <a:ext cx="6583896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은 하이퍼텍스트 </a:t>
            </a:r>
            <a:r>
              <a:rPr lang="ko-KR" altLang="en-US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언어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HyperText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Markup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Language</a:t>
            </a: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은 제목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단락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목록 등과 같은 본문을 위한 구조적 의미를 나타내는 것뿐만 아니라 링크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인용과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그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밖의 항목으로 구조적 문서를 만들 수 있는 방법을 제공한다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504580" cy="73176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HTML Parsing</a:t>
            </a:r>
            <a:endParaRPr lang="ko-KR" altLang="en-US" sz="2800" spc="-100" dirty="0"/>
          </a:p>
        </p:txBody>
      </p:sp>
      <p:sp>
        <p:nvSpPr>
          <p:cNvPr id="9" name="TextBox 8"/>
          <p:cNvSpPr txBox="1"/>
          <p:nvPr/>
        </p:nvSpPr>
        <p:spPr>
          <a:xfrm>
            <a:off x="2117471" y="311053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JSOUP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6323" y="3351528"/>
            <a:ext cx="6583896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Html, xml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등을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파싱하는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자바 라이브러리 중 가장 널리 쓰이는 자바 라이브러리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693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08859" y="1032991"/>
            <a:ext cx="165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JSOUP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8859" y="1340768"/>
            <a:ext cx="6583896" cy="56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좌측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프로젝트 구성 파일 중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build.gradle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Module:app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compile ‘org.jsoup:jsoup:1.9.2’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추가 한 후 우측 상단의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Sync now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선택한다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HTML Parsing</a:t>
            </a:r>
            <a:endParaRPr lang="ko-KR" altLang="en-US" sz="2800" spc="-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05986"/>
            <a:ext cx="8980814" cy="465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040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9433" y="1063769"/>
            <a:ext cx="207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페이지 분석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3509" y="5121188"/>
            <a:ext cx="6583896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해당 사이트의 이미지 파일에 상응하는 캐릭터는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상으로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클래스명인 </a:t>
            </a:r>
            <a:r>
              <a:rPr lang="en-US" altLang="ko-KR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weekList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안에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li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태그안에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태그안에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alt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950486" cy="594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HTML Parsing</a:t>
            </a:r>
            <a:endParaRPr lang="ko-KR" altLang="en-US" sz="2800" spc="-100" dirty="0"/>
          </a:p>
        </p:txBody>
      </p:sp>
      <p:pic>
        <p:nvPicPr>
          <p:cNvPr id="9218" name="Picture 2" descr="C:\Users\Myhome\Desktop\앙 띠\HTML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0" y="1808820"/>
            <a:ext cx="794962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213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110225"/>
            <a:ext cx="133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페이지 </a:t>
            </a:r>
            <a:r>
              <a:rPr lang="ko-KR" altLang="en-US" sz="14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파싱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5445224"/>
            <a:ext cx="6583896" cy="107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전에 봤듯이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weekList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클래스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li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a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태그에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원하는 데이터가 있으므로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위치를 지정하여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Elements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객체에 넣는다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최종적으로 원하는 단어가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alt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메소드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안에 있으므로 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attr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메소드에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alt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넣는다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element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의 사이즈만큼 반복하여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result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변수에 결과값을 넣어준다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562796" cy="594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HTML Parsing</a:t>
            </a:r>
            <a:endParaRPr lang="ko-KR" altLang="en-US" sz="2800" spc="-100" dirty="0"/>
          </a:p>
        </p:txBody>
      </p:sp>
      <p:pic>
        <p:nvPicPr>
          <p:cNvPr id="10242" name="Picture 2" descr="C:\Users\Myhome\Desktop\앙 띠\HTML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54" y="1556792"/>
            <a:ext cx="5687770" cy="37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030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063769"/>
            <a:ext cx="64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결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과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594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HTML Parsing</a:t>
            </a:r>
            <a:endParaRPr lang="ko-KR" altLang="en-US" sz="2800" spc="-100" dirty="0"/>
          </a:p>
        </p:txBody>
      </p:sp>
      <p:pic>
        <p:nvPicPr>
          <p:cNvPr id="11267" name="Picture 3" descr="C:\Users\Myhome\Desktop\앙 띠\KakaoTalk_20160722_0347430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476672"/>
            <a:ext cx="3544143" cy="63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790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9488</TotalTime>
  <Words>222</Words>
  <Application>Microsoft Office PowerPoint</Application>
  <PresentationFormat>화면 슬라이드 쇼(4:3)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나눔고딕</vt:lpstr>
      <vt:lpstr>맑은 고딕</vt:lpstr>
      <vt:lpstr>나눔고딕 ExtraBold</vt:lpstr>
      <vt:lpstr>Office 테마</vt:lpstr>
      <vt:lpstr>4일차 순서 </vt:lpstr>
      <vt:lpstr>PowerPoint 프레젠테이션</vt:lpstr>
      <vt:lpstr>HTML Parsing</vt:lpstr>
      <vt:lpstr>HTML Parsing</vt:lpstr>
      <vt:lpstr>HTML Parsing</vt:lpstr>
      <vt:lpstr>HTML Parsing</vt:lpstr>
      <vt:lpstr>HTML Parsing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ghbaek</cp:lastModifiedBy>
  <cp:revision>42</cp:revision>
  <cp:lastPrinted>2011-08-28T20:58:26Z</cp:lastPrinted>
  <dcterms:created xsi:type="dcterms:W3CDTF">2011-08-16T07:24:57Z</dcterms:created>
  <dcterms:modified xsi:type="dcterms:W3CDTF">2016-08-02T10:49:32Z</dcterms:modified>
</cp:coreProperties>
</file>