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1"/>
  </p:notesMasterIdLst>
  <p:sldIdLst>
    <p:sldId id="337" r:id="rId2"/>
    <p:sldId id="316" r:id="rId3"/>
    <p:sldId id="317" r:id="rId4"/>
    <p:sldId id="326" r:id="rId5"/>
    <p:sldId id="327" r:id="rId6"/>
    <p:sldId id="328" r:id="rId7"/>
    <p:sldId id="329" r:id="rId8"/>
    <p:sldId id="330" r:id="rId9"/>
    <p:sldId id="331" r:id="rId10"/>
  </p:sldIdLst>
  <p:sldSz cx="9144000" cy="6858000" type="screen4x3"/>
  <p:notesSz cx="6805613" cy="9939338"/>
  <p:embeddedFontLst>
    <p:embeddedFont>
      <p:font typeface="나눔고딕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" panose="020B0600000101010101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6364" autoAdjust="0"/>
  </p:normalViewPr>
  <p:slideViewPr>
    <p:cSldViewPr>
      <p:cViewPr varScale="1">
        <p:scale>
          <a:sx n="73" d="100"/>
          <a:sy n="73" d="100"/>
        </p:scale>
        <p:origin x="-1254" y="-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180882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93610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>
                <a:latin typeface="+mj-ea"/>
              </a:rPr>
              <a:t>2</a:t>
            </a:r>
            <a:r>
              <a:rPr lang="ko-KR" altLang="en-US" sz="4200" b="1" spc="-150" dirty="0" smtClean="0">
                <a:latin typeface="+mj-ea"/>
              </a:rPr>
              <a:t>일차 순서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971600" y="2276872"/>
            <a:ext cx="6840759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1)</a:t>
            </a:r>
            <a:r>
              <a:rPr lang="ko-KR" altLang="en-US" sz="2400" spc="-100" dirty="0">
                <a:latin typeface="+mj-ea"/>
              </a:rPr>
              <a:t>공공데이터와 </a:t>
            </a:r>
            <a:r>
              <a:rPr lang="en-US" altLang="ko-KR" sz="2400" spc="-100" dirty="0">
                <a:latin typeface="+mj-ea"/>
              </a:rPr>
              <a:t>xml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2)xml </a:t>
            </a:r>
            <a:r>
              <a:rPr lang="ko-KR" altLang="en-US" sz="2400" spc="-100" dirty="0">
                <a:latin typeface="+mj-ea"/>
              </a:rPr>
              <a:t>불러오기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3)</a:t>
            </a:r>
            <a:r>
              <a:rPr lang="ko-KR" altLang="en-US" sz="2400" spc="-100" dirty="0">
                <a:latin typeface="+mj-ea"/>
              </a:rPr>
              <a:t>전체 </a:t>
            </a:r>
            <a:r>
              <a:rPr lang="en-US" altLang="ko-KR" sz="2400" spc="-100" dirty="0">
                <a:latin typeface="+mj-ea"/>
              </a:rPr>
              <a:t>xml </a:t>
            </a:r>
            <a:r>
              <a:rPr lang="ko-KR" altLang="en-US" sz="2400" spc="-100" dirty="0">
                <a:latin typeface="+mj-ea"/>
              </a:rPr>
              <a:t>에서 원하는 내용 추출하기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4)</a:t>
            </a:r>
            <a:r>
              <a:rPr lang="ko-KR" altLang="en-US" sz="2400" spc="-100" dirty="0">
                <a:latin typeface="+mj-ea"/>
              </a:rPr>
              <a:t>파워포인트 실습 이해하기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5)</a:t>
            </a:r>
            <a:r>
              <a:rPr lang="ko-KR" altLang="en-US" sz="2400" spc="-100" dirty="0">
                <a:latin typeface="+mj-ea"/>
              </a:rPr>
              <a:t>공공데이터를 가져와서 </a:t>
            </a:r>
            <a:r>
              <a:rPr lang="en-US" altLang="ko-KR" sz="2400" spc="-100" dirty="0">
                <a:latin typeface="+mj-ea"/>
              </a:rPr>
              <a:t>xml </a:t>
            </a:r>
            <a:r>
              <a:rPr lang="ko-KR" altLang="en-US" sz="2400" spc="-100" dirty="0">
                <a:latin typeface="+mj-ea"/>
              </a:rPr>
              <a:t>활용 실습 </a:t>
            </a:r>
            <a:r>
              <a:rPr lang="ko-KR" altLang="en-US" sz="2400" spc="-100" dirty="0" err="1">
                <a:latin typeface="+mj-ea"/>
              </a:rPr>
              <a:t>직접하기</a:t>
            </a:r>
            <a:endParaRPr lang="ko-KR" altLang="en-US" sz="24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127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37275" y="6337895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공공데이터와 </a:t>
            </a:r>
            <a:r>
              <a:rPr lang="en-US" altLang="ko-KR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Android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6"/>
          <p:cNvSpPr txBox="1">
            <a:spLocks/>
          </p:cNvSpPr>
          <p:nvPr/>
        </p:nvSpPr>
        <p:spPr>
          <a:xfrm>
            <a:off x="2084356" y="908720"/>
            <a:ext cx="5439972" cy="207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00" dirty="0" smtClean="0">
                <a:latin typeface="+mj-ea"/>
              </a:rPr>
              <a:t>XML Parsing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ko-KR" altLang="en-US" sz="4200" spc="-80" dirty="0" smtClean="0"/>
              <a:t> </a:t>
            </a:r>
            <a:endParaRPr lang="ko-KR" altLang="en-US" sz="4200" spc="-80" dirty="0"/>
          </a:p>
        </p:txBody>
      </p:sp>
    </p:spTree>
    <p:extLst>
      <p:ext uri="{BB962C8B-B14F-4D97-AF65-F5344CB8AC3E}">
        <p14:creationId xmlns:p14="http://schemas.microsoft.com/office/powerpoint/2010/main" val="13260797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4108" y="112991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XML</a:t>
            </a: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2316" y="1494656"/>
            <a:ext cx="6583896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XML(Extensible Markup Language)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 개발된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다른 특수한 목적을 갖는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언어를 만드는데 사용하도록 권장하는 다목적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언어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개발되어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데이터를 처리하고자 하는 소프트웨어 개발자들이 활용하고 있다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또한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여러 가지 스키마 시스템이 있어서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기반 언어의 정의를 보다 쉽게 할 수 있도록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도와준다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3464" y="31211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형식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 descr="C:\Users\Myhome\Desktop\앙 띠\xm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22" y="3060880"/>
            <a:ext cx="2296047" cy="37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61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1294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XML</a:t>
            </a: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pic>
        <p:nvPicPr>
          <p:cNvPr id="13314" name="Picture 2" descr="C:\Users\Myhome\Desktop\앙 띠\xml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0" y="1520788"/>
            <a:ext cx="8135989" cy="37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1151" y="5221840"/>
            <a:ext cx="8707635" cy="156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모든 요소를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넣는것보다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변수를 분리하면 관리가 용이하다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ASyncTask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Thread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사용하지 않으면 메인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스레드에서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인터넷 연결을 처리하게 되는데 낮은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에서는  이런 상황을 허용했지만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해당 인터넷 연결이 끝날 때 까지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앱이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멈추어 있었다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요즘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에서는 애초에 이런 상황을 에러 처리 함으로써 안정성을 확보하였다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앱을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실행하기 위해서는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try catch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문으로 인터넷 연결을 담당하는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스레드가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끝날 때 까지 대기해 주어야 한다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04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4851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XML</a:t>
            </a: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223628" y="423959"/>
            <a:ext cx="2268252" cy="76776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pic>
        <p:nvPicPr>
          <p:cNvPr id="14338" name="Picture 2" descr="C:\Users\Myhome\Desktop\앙 띠\xml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092"/>
            <a:ext cx="5004556" cy="67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39644" y="3810236"/>
            <a:ext cx="3204356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호출한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이용해 받아오는 클래스이다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6964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48510"/>
            <a:ext cx="1633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결과 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320092" y="393135"/>
            <a:ext cx="2784500" cy="594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3748573"/>
            <a:ext cx="3204356" cy="28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 READ 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버튼을 누른 결과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362" name="Picture 2" descr="C:\Users\Myhome\Desktop\앙 띠\KakaoTalk_20160722_0347424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4" y="130691"/>
            <a:ext cx="3778518" cy="67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7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4851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XML Parsing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576588" cy="76776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pic>
        <p:nvPicPr>
          <p:cNvPr id="16386" name="Picture 2" descr="C:\Users\Myhome\Desktop\앙 띠\xml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4804"/>
            <a:ext cx="884992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5481228"/>
            <a:ext cx="8398761" cy="37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6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btn_xml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_read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버튼을 눌렀을 때 받은 결과값을 매개변수로 하여 </a:t>
            </a:r>
            <a:r>
              <a:rPr lang="en-US" altLang="ko-KR" sz="16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xml_parse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메소드를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실행한다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769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48510"/>
            <a:ext cx="13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XML Parsing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367644" y="393135"/>
            <a:ext cx="2352452" cy="69576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737" y="2276872"/>
            <a:ext cx="320435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입력받은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String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값에서 원하는 태그의 이름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(“pm10”)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값을 뽑아내는 과정이다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410" name="Picture 2" descr="C:\Users\Myhome\Desktop\앙 띠\xml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970"/>
            <a:ext cx="4500500" cy="6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919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48510"/>
            <a:ext cx="84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결과 </a:t>
            </a: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1331640" y="376956"/>
            <a:ext cx="2772952" cy="594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XML Parsing</a:t>
            </a:r>
            <a:endParaRPr lang="ko-KR" altLang="en-US" sz="2800" spc="-100" dirty="0"/>
          </a:p>
        </p:txBody>
      </p:sp>
      <p:pic>
        <p:nvPicPr>
          <p:cNvPr id="18436" name="Picture 4" descr="C:\Users\Myhome\Desktop\앙 띠\KakaoTalk_20160722_0347418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73685"/>
            <a:ext cx="3816424" cy="6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3509" y="1916832"/>
            <a:ext cx="3240360" cy="63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공공데이터에서 받아온 미세먼지 정보이다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5552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9510</TotalTime>
  <Words>188</Words>
  <Application>Microsoft Office PowerPoint</Application>
  <PresentationFormat>화면 슬라이드 쇼(4:3)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나눔고딕 ExtraBold</vt:lpstr>
      <vt:lpstr>맑은 고딕</vt:lpstr>
      <vt:lpstr>나눔고딕</vt:lpstr>
      <vt:lpstr>Office 테마</vt:lpstr>
      <vt:lpstr>2일차 순서 </vt:lpstr>
      <vt:lpstr>PowerPoint 프레젠테이션</vt:lpstr>
      <vt:lpstr>XML Parsing</vt:lpstr>
      <vt:lpstr>XML Parsing</vt:lpstr>
      <vt:lpstr>XML Parsing</vt:lpstr>
      <vt:lpstr>XML Parsing</vt:lpstr>
      <vt:lpstr>XML Parsing</vt:lpstr>
      <vt:lpstr>XML Parsing</vt:lpstr>
      <vt:lpstr>XML Parsing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기본</cp:lastModifiedBy>
  <cp:revision>43</cp:revision>
  <cp:lastPrinted>2011-08-28T20:58:26Z</cp:lastPrinted>
  <dcterms:created xsi:type="dcterms:W3CDTF">2011-08-16T07:24:57Z</dcterms:created>
  <dcterms:modified xsi:type="dcterms:W3CDTF">2016-08-01T12:50:17Z</dcterms:modified>
</cp:coreProperties>
</file>