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43" d="100"/>
          <a:sy n="43" d="100"/>
        </p:scale>
        <p:origin x="8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25.05.2021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4DD880-6A04-4D89-A5D3-D695FCD5FF05}"/>
              </a:ext>
            </a:extLst>
          </p:cNvPr>
          <p:cNvSpPr/>
          <p:nvPr/>
        </p:nvSpPr>
        <p:spPr>
          <a:xfrm>
            <a:off x="849855" y="820594"/>
            <a:ext cx="1070385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анализа влияния входных признаков при разработке моделей машинного обучения с учителем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Раковца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Андрея Владимировича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студента 3 курса, специальность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«прикладная информатика»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преподаватель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Курочкин А.В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069" y="477706"/>
            <a:ext cx="3819861" cy="1325563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F60E42-2741-46BE-A9F7-8C0DE8FDFA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39" y="1728787"/>
            <a:ext cx="5131679" cy="465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8E671E-6D73-4AB6-9936-AF2D13BA63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03269"/>
            <a:ext cx="5748169" cy="4457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83CB8A-FE5D-4643-8C1A-FE10809E8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26" y="1067416"/>
            <a:ext cx="5991225" cy="56483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273A3-C12E-41C5-A22C-94C191368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7416"/>
            <a:ext cx="6153150" cy="5667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711388" y="322729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Фильтрация наименее важных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42F8C-D4A2-4D36-8FA8-0AE026A0ADFE}"/>
              </a:ext>
            </a:extLst>
          </p:cNvPr>
          <p:cNvSpPr/>
          <p:nvPr/>
        </p:nvSpPr>
        <p:spPr>
          <a:xfrm>
            <a:off x="857464" y="369332"/>
            <a:ext cx="9961580" cy="5611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работе были рассмотрено использование фильтров и встроенных методов в задаче отбора признаков. </a:t>
            </a:r>
          </a:p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фильтров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низкая стоимость вычислений (линейно зависит от количества признаков) и интерпретируемость. 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то, что они рассматривают каждый признак изолировано, поэтому не могут выявить более сложные зависимости в данных, например, зависимость от нескольких предикторов. 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в работе были рассмотрены модель решающего дерева и случайного леса. К достоинствам решающего дерева можно отнести порождение четких правил классификации и быстрые процессы обучения и прогнозирования. 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недостаткам деревьев относят чувствительность к шумам во входных данных и необходимость отсекать ветви дерева (</a:t>
            </a:r>
            <a:r>
              <a:rPr lang="ru-RU" dirty="0" err="1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pruning</a:t>
            </a: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или устанавливать минимальное число элементов в листьях дерева или максимальную глубину дерева для борьбы с переобучением.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7B5E-151A-4EF8-B224-06E2B29A5B41}"/>
              </a:ext>
            </a:extLst>
          </p:cNvPr>
          <p:cNvSpPr txBox="1"/>
          <p:nvPr/>
        </p:nvSpPr>
        <p:spPr>
          <a:xfrm>
            <a:off x="857464" y="0"/>
            <a:ext cx="625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Заключение:</a:t>
            </a:r>
          </a:p>
        </p:txBody>
      </p:sp>
    </p:spTree>
    <p:extLst>
      <p:ext uri="{BB962C8B-B14F-4D97-AF65-F5344CB8AC3E}">
        <p14:creationId xmlns:p14="http://schemas.microsoft.com/office/powerpoint/2010/main" val="13212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7691-E294-4D3F-8D81-E181C80E51D9}"/>
              </a:ext>
            </a:extLst>
          </p:cNvPr>
          <p:cNvSpPr txBox="1"/>
          <p:nvPr/>
        </p:nvSpPr>
        <p:spPr>
          <a:xfrm>
            <a:off x="368422" y="645217"/>
            <a:ext cx="114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Цель: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DE614-E174-44C3-8F14-6216EC49A360}"/>
              </a:ext>
            </a:extLst>
          </p:cNvPr>
          <p:cNvSpPr txBox="1"/>
          <p:nvPr/>
        </p:nvSpPr>
        <p:spPr>
          <a:xfrm>
            <a:off x="624468" y="1962615"/>
            <a:ext cx="10593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проблему </a:t>
            </a:r>
            <a:r>
              <a:rPr lang="en-US" dirty="0"/>
              <a:t>“</a:t>
            </a:r>
            <a:r>
              <a:rPr lang="ru-RU" dirty="0"/>
              <a:t>черного ящика</a:t>
            </a:r>
            <a:r>
              <a:rPr lang="en-US" dirty="0"/>
              <a:t>”</a:t>
            </a:r>
            <a:r>
              <a:rPr lang="ru-RU" dirty="0"/>
              <a:t> при построении моделей машинного обучения с учителем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подход к анализу значимости признаков в моделях на основе деревьев принятия решений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задачу определения значимости признаков в контексте понижения размерности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рассмотренные алгоритмы на устойчивость к шумовым признакам с различными видами распределений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589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481ADF-7FEB-4F15-9F76-B4CBF6BA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19100"/>
            <a:ext cx="976312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лучайный лес">
            <a:extLst>
              <a:ext uri="{FF2B5EF4-FFF2-40B4-BE49-F238E27FC236}">
                <a16:creationId xmlns:a16="http://schemas.microsoft.com/office/drawing/2014/main" id="{7D7C0A9A-2E6B-46AB-B2DA-1816CCCA0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31" y="1118094"/>
            <a:ext cx="10950137" cy="462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4236-C676-4202-9324-C7439A0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6E018-80A4-4B3E-B9B6-E4F90ACB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6" y="2201933"/>
            <a:ext cx="10908869" cy="3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8AB8E-E587-4306-843C-D8B2FCFB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7F1D7-16F7-45A3-B486-0583F019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14194" cy="44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3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6E7D2B7-4D3C-4F08-846C-0125C97C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49" y="19213"/>
            <a:ext cx="6674149" cy="683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91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A2D555-DC5A-455B-A435-A206A62AA8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" y="1240910"/>
            <a:ext cx="5282285" cy="460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AF706-F6B3-4771-9452-35ED93036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34" y="1373785"/>
            <a:ext cx="5447517" cy="4467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1409252" y="451821"/>
            <a:ext cx="984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Обучение случайного леса и логистической регрессии сс </a:t>
            </a:r>
            <a:r>
              <a:rPr lang="en-US" dirty="0"/>
              <a:t>l1-</a:t>
            </a:r>
            <a:r>
              <a:rPr lang="ru-RU" dirty="0"/>
              <a:t>регуляризацией:</a:t>
            </a:r>
          </a:p>
        </p:txBody>
      </p:sp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03" y="2432367"/>
            <a:ext cx="8944293" cy="41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4067549" y="1194100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234</Words>
  <Application>Microsoft Office PowerPoint</Application>
  <PresentationFormat>Широкоэкранный</PresentationFormat>
  <Paragraphs>30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Методы фильтрации</vt:lpstr>
      <vt:lpstr>Методы фильтрации</vt:lpstr>
      <vt:lpstr>Презентация PowerPoint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K619-3</cp:lastModifiedBy>
  <cp:revision>10</cp:revision>
  <dcterms:created xsi:type="dcterms:W3CDTF">2021-05-24T17:57:11Z</dcterms:created>
  <dcterms:modified xsi:type="dcterms:W3CDTF">2021-05-25T05:57:38Z</dcterms:modified>
</cp:coreProperties>
</file>