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58782-8088-40E6-A8EA-EE020AA8C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9F53E1-6A19-4F8C-B5A6-B7984E7A5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C63D1-0A88-4113-969C-D3480488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E190DB-CD5A-4B23-AC3B-BA7055E7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D08941-CF11-4C05-B97D-5FB6C0A9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6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DE4D2-20CB-4F8D-BE7E-B655C5CE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DBF8F9-D002-47E1-9E04-12F6FEC6F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21B147-C77D-4802-9B7B-FB7514E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7F829E-5C99-444A-8CA3-2F36A08B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F85AA-3429-458C-9B5F-F7A0E90B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11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ED8CCAE-3982-425F-B66D-12722AF14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654677-903F-4AA4-972F-26A1FCAF8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625A04-35DF-46E5-BD96-927507DE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66AD9-6861-4CC4-9038-8F40C22D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E35069-CC08-48D4-83F1-02CEF679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8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64995-2302-4CC1-8678-3BC87828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A1A57-C52B-426E-9E0F-F4EC94A94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FD245E-2A31-4F00-9420-9600A031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368B07-0487-462F-9180-B78D6A7D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EFB86-01D6-4937-B2A9-C62122B7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19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AF412-191C-4C05-988D-25482834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79D2A-F810-4385-921A-CD8C7DDC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E28AF2-72AF-465E-BD22-5381AF46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CD5A8-4FA1-48FF-8278-BCE0256B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0A7E8C-DE3C-4A3F-8615-FB88623B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84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CFD91-8FAB-4ECA-82C7-3FF82E44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53A14-6F70-47D8-9B1E-821463885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746820-0B6B-42A6-A364-E4338C9E3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BCF21C-4E93-4A3F-98D6-1B587C2E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482545-9E70-4765-91E0-139BA4B9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CA9614-91A0-49EE-9C81-E1CB2173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58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5D5DF-1E0F-422C-B177-F7C50737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86E92C-47E4-4AD9-A868-23AC50BD2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2578FA-B4D8-466C-995D-CA36FC432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040BA2-C931-419F-8922-09299F053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A7A12A-7BDE-4F81-B40E-65C5C62BC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79CB73-676F-4371-90EA-D43B99F8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BFB744-1598-4F9F-BCDD-D953C719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7F5D36-F4A1-428F-8D3B-C8CAEA3F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13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451D8-AA12-4775-8E0B-6E55FD0C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7647C1-7AFD-4A3E-823F-C5B3D53C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058C62-65BE-42D9-86F8-8D05D867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0F7AA0-E151-4C4A-BAEF-5D1CE59D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96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934EDA-AABF-42ED-BC83-BC015BB7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A6E7E4-C9E0-4DE2-B032-C787FF35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3521F7-374A-49FB-B74C-6E8693A5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58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799DA-F856-454C-9360-D3607A5F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AC5C52-CA65-46FA-8436-EFD722B1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45A764-041F-4008-ABCA-EE7B8493E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FFAF2-F59D-41EB-8639-55E852FD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EACD97-CA5C-45A7-BEE2-10EAE124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5E3D52-1201-4C01-9CCC-BE506354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8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E6BE8-7712-4EEB-A777-80CE6688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46C4F3-9D55-429B-8356-159B7E33F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FCEDDD-61E4-45B4-95C4-8252CEF74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F2E3A3-1C7B-4851-BEA0-0F485237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9841A4-03CB-432E-9433-4BE2B785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180FF1-1BA9-4FBC-A63D-AF1FC89A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32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81CBF-FA6A-4F0D-931C-7D91C997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41173-4CDF-4091-B657-D3EC23958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24B9-077D-47A0-8843-9D1DEEAAD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A03AB-320B-429B-8B9C-6326C1ABBE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A15B4D-19B3-481A-A372-FD4F4195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89EAB-B8A8-48F6-BFE7-A5B83D12E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9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A39EE-9615-4277-9D31-3F55A5373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Методы анализа влияния входных признаков при разработке моделей машинного обучения с учителем</a:t>
            </a:r>
            <a:br>
              <a:rPr lang="ru-RU" sz="5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48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83CB8A-FE5D-4643-8C1A-FE10809E8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26" y="1067416"/>
            <a:ext cx="5991225" cy="56483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D273A3-C12E-41C5-A22C-94C191368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7416"/>
            <a:ext cx="6153150" cy="566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2F7500-DC0F-4A49-BF27-F97EA4132658}"/>
              </a:ext>
            </a:extLst>
          </p:cNvPr>
          <p:cNvSpPr txBox="1"/>
          <p:nvPr/>
        </p:nvSpPr>
        <p:spPr>
          <a:xfrm>
            <a:off x="3711388" y="322729"/>
            <a:ext cx="458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Фильтрация наименее важных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85553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481ADF-7FEB-4F15-9F76-B4CBF6BA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419100"/>
            <a:ext cx="97631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3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лучайный лес">
            <a:extLst>
              <a:ext uri="{FF2B5EF4-FFF2-40B4-BE49-F238E27FC236}">
                <a16:creationId xmlns:a16="http://schemas.microsoft.com/office/drawing/2014/main" id="{7D7C0A9A-2E6B-46AB-B2DA-1816CCCA0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31" y="1118094"/>
            <a:ext cx="10950137" cy="462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94236-C676-4202-9324-C7439A08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фильтрации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46E018-80A4-4B3E-B9B6-E4F90ACB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56" y="2201933"/>
            <a:ext cx="10908869" cy="352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8AB8E-E587-4306-843C-D8B2FCFB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фильтрации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27F1D7-16F7-45A3-B486-0583F019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14194" cy="441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3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6E7D2B7-4D3C-4F08-846C-0125C97C4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49" y="19213"/>
            <a:ext cx="6674149" cy="683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91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A2D555-DC5A-455B-A435-A206A62AA8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9" y="1240910"/>
            <a:ext cx="5282285" cy="4600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8AF706-F6B3-4771-9452-35ED93036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34" y="1373785"/>
            <a:ext cx="5447517" cy="44676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5588DB-DE38-4B8A-93D7-708A07925A5A}"/>
              </a:ext>
            </a:extLst>
          </p:cNvPr>
          <p:cNvSpPr txBox="1"/>
          <p:nvPr/>
        </p:nvSpPr>
        <p:spPr>
          <a:xfrm>
            <a:off x="1409252" y="451821"/>
            <a:ext cx="984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Обучение случайного леса и логистической регрессии сс </a:t>
            </a:r>
            <a:r>
              <a:rPr lang="en-US" dirty="0"/>
              <a:t>l1-</a:t>
            </a:r>
            <a:r>
              <a:rPr lang="ru-RU" dirty="0"/>
              <a:t>регуляризацией:</a:t>
            </a:r>
          </a:p>
        </p:txBody>
      </p:sp>
    </p:spTree>
    <p:extLst>
      <p:ext uri="{BB962C8B-B14F-4D97-AF65-F5344CB8AC3E}">
        <p14:creationId xmlns:p14="http://schemas.microsoft.com/office/powerpoint/2010/main" val="148576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2914E2-CAB5-4D88-BB8C-D6A40F7CC8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03" y="2432367"/>
            <a:ext cx="8944293" cy="4119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DC85EF-DBFE-4DDE-B634-8A8CAD8655C0}"/>
              </a:ext>
            </a:extLst>
          </p:cNvPr>
          <p:cNvSpPr txBox="1"/>
          <p:nvPr/>
        </p:nvSpPr>
        <p:spPr>
          <a:xfrm>
            <a:off x="4067549" y="1194100"/>
            <a:ext cx="34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шумовых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113314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45756-2ADD-4EC9-851F-D49FFB4C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069" y="477706"/>
            <a:ext cx="3819861" cy="1325563"/>
          </a:xfrm>
        </p:spPr>
        <p:txBody>
          <a:bodyPr>
            <a:normAutofit/>
          </a:bodyPr>
          <a:lstStyle/>
          <a:p>
            <a:r>
              <a:rPr lang="ru-RU" sz="1800" dirty="0"/>
              <a:t>Обучение с шумовыми признаками: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F60E42-2741-46BE-A9F7-8C0DE8FDFA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39" y="1728787"/>
            <a:ext cx="5131679" cy="465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8E671E-6D73-4AB6-9936-AF2D13BA63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03269"/>
            <a:ext cx="5748169" cy="4457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275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39</Words>
  <Application>Microsoft Office PowerPoint</Application>
  <PresentationFormat>Широкоэкранный</PresentationFormat>
  <Paragraphs>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Методы анализа влияния входных признаков при разработке моделей машинного обучения с учителем </vt:lpstr>
      <vt:lpstr>Презентация PowerPoint</vt:lpstr>
      <vt:lpstr>Презентация PowerPoint</vt:lpstr>
      <vt:lpstr>Методы фильтрации</vt:lpstr>
      <vt:lpstr>Методы фильтрации</vt:lpstr>
      <vt:lpstr>Презентация PowerPoint</vt:lpstr>
      <vt:lpstr>Презентация PowerPoint</vt:lpstr>
      <vt:lpstr>Презентация PowerPoint</vt:lpstr>
      <vt:lpstr>Обучение с шумовыми признаками: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анализа влияния входных признаков при разработке моделей машинного обучения с учителем</dc:title>
  <dc:creator>PC</dc:creator>
  <cp:lastModifiedBy>PC</cp:lastModifiedBy>
  <cp:revision>8</cp:revision>
  <dcterms:created xsi:type="dcterms:W3CDTF">2021-05-24T17:57:11Z</dcterms:created>
  <dcterms:modified xsi:type="dcterms:W3CDTF">2021-05-24T21:01:54Z</dcterms:modified>
</cp:coreProperties>
</file>