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58782-8088-40E6-A8EA-EE020AA8C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9F53E1-6A19-4F8C-B5A6-B7984E7A5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3C63D1-0A88-4113-969C-D3480488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190DB-CD5A-4B23-AC3B-BA7055E7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D08941-CF11-4C05-B97D-5FB6C0A9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6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DE4D2-20CB-4F8D-BE7E-B655C5CE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BF8F9-D002-47E1-9E04-12F6FEC6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21B147-C77D-4802-9B7B-FB7514E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7F829E-5C99-444A-8CA3-2F36A08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F85AA-3429-458C-9B5F-F7A0E90B7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1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ED8CCAE-3982-425F-B66D-12722AF14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654677-903F-4AA4-972F-26A1FCAF8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625A04-35DF-46E5-BD96-927507DE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C66AD9-6861-4CC4-9038-8F40C22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35069-CC08-48D4-83F1-02CEF679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64995-2302-4CC1-8678-3BC87828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4A1A57-C52B-426E-9E0F-F4EC94A9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FD245E-2A31-4F00-9420-9600A031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368B07-0487-462F-9180-B78D6A7D7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FB86-01D6-4937-B2A9-C62122B7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9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2AF412-191C-4C05-988D-25482834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9D2A-F810-4385-921A-CD8C7DDC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E28AF2-72AF-465E-BD22-5381AF46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D5A8-4FA1-48FF-8278-BCE0256B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A7E8C-DE3C-4A3F-8615-FB88623BF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8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CFD91-8FAB-4ECA-82C7-3FF82E44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B53A14-6F70-47D8-9B1E-821463885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46820-0B6B-42A6-A364-E4338C9E3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BCF21C-4E93-4A3F-98D6-1B587C2E6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482545-9E70-4765-91E0-139BA4B9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CA9614-91A0-49EE-9C81-E1CB2173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58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5D5DF-1E0F-422C-B177-F7C50737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86E92C-47E4-4AD9-A868-23AC50BD2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2578FA-B4D8-466C-995D-CA36FC432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040BA2-C931-419F-8922-09299F053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7A12A-7BDE-4F81-B40E-65C5C62B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79CB73-676F-4371-90EA-D43B99F8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BFB744-1598-4F9F-BCDD-D953C719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7F5D36-F4A1-428F-8D3B-C8CAEA3F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13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1451D8-AA12-4775-8E0B-6E55FD0C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A7647C1-7AFD-4A3E-823F-C5B3D53C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058C62-65BE-42D9-86F8-8D05D867B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0F7AA0-E151-4C4A-BAEF-5D1CE59D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96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934EDA-AABF-42ED-BC83-BC015BB7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A6E7E4-C9E0-4DE2-B032-C787FF35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3521F7-374A-49FB-B74C-6E8693A5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8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799DA-F856-454C-9360-D3607A5F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AC5C52-CA65-46FA-8436-EFD722B1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45A764-041F-4008-ABCA-EE7B8493E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3FFAF2-F59D-41EB-8639-55E852FD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EACD97-CA5C-45A7-BEE2-10EAE1245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E3D52-1201-4C01-9CCC-BE506354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81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E6BE8-7712-4EEB-A777-80CE6688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846C4F3-9D55-429B-8356-159B7E33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FCEDDD-61E4-45B4-95C4-8252CEF74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F2E3A3-1C7B-4851-BEA0-0F485237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9841A4-03CB-432E-9433-4BE2B785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180FF1-1BA9-4FBC-A63D-AF1FC89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3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81CBF-FA6A-4F0D-931C-7D91C99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41173-4CDF-4091-B657-D3EC23958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24B9-077D-47A0-8843-9D1DEEAAD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A03AB-320B-429B-8B9C-6326C1ABBEAE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A15B4D-19B3-481A-A372-FD4F4195A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F89EAB-B8A8-48F6-BFE7-A5B83D12E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3797-B4F8-4EDE-AFC5-082A910D9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799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C4DD880-6A04-4D89-A5D3-D695FCD5FF05}"/>
              </a:ext>
            </a:extLst>
          </p:cNvPr>
          <p:cNvSpPr/>
          <p:nvPr/>
        </p:nvSpPr>
        <p:spPr>
          <a:xfrm>
            <a:off x="849855" y="820594"/>
            <a:ext cx="1070385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80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Методы анализа влияния входных признаков при разработке моделей машинного обучения с учителем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Курсовая работа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Раковца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Андрея Владимировича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студента 4 курса, специальность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«прикладная информатика»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руководитель: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>
              <a:spcAft>
                <a:spcPts val="18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старший преподаватель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Курочкин А.В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486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2F7500-DC0F-4A49-BF27-F97EA4132658}"/>
              </a:ext>
            </a:extLst>
          </p:cNvPr>
          <p:cNvSpPr txBox="1"/>
          <p:nvPr/>
        </p:nvSpPr>
        <p:spPr>
          <a:xfrm>
            <a:off x="3890682" y="225911"/>
            <a:ext cx="4582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Подбор </a:t>
            </a:r>
            <a:r>
              <a:rPr lang="ru-RU" dirty="0" err="1"/>
              <a:t>гиперпараметров</a:t>
            </a:r>
            <a:r>
              <a:rPr lang="ru-RU" dirty="0"/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478E69-6C2B-4921-8DFC-6226E79F0C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11" y="595243"/>
            <a:ext cx="6038850" cy="60368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7CA560-FB1A-4F4E-91DD-CF9C7CDB032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39" y="595243"/>
            <a:ext cx="6000750" cy="566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31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FA42F8C-D4A2-4D36-8FA8-0AE026A0ADFE}"/>
              </a:ext>
            </a:extLst>
          </p:cNvPr>
          <p:cNvSpPr/>
          <p:nvPr/>
        </p:nvSpPr>
        <p:spPr>
          <a:xfrm>
            <a:off x="857464" y="369332"/>
            <a:ext cx="9961580" cy="6068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работе были рассмотрено использование фильтров и встроенных методов в задаче отбора признаков. </a:t>
            </a:r>
          </a:p>
          <a:p>
            <a:pPr indent="449580"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фильтров 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низкая стоимость вычислений (линейно зависит от количества признаков) и интерпретируемость. 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то, что они рассматривают каждый признак изолировано, поэтому не могут выявить более сложные зависимости в данных, например, зависимость от нескольких предикторов. </a:t>
            </a:r>
          </a:p>
          <a:p>
            <a:pPr indent="449580"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Достоинства встроенных методов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отличии от методов-фильтров, встроенные методы способны выявлять более сложные зависимости в данных.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большая вычислительная сложность, чем у методов-фильтров, а также сильная зависимость от классификатора, ограничивающая возможности применения данных методов.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27B5E-151A-4EF8-B224-06E2B29A5B41}"/>
              </a:ext>
            </a:extLst>
          </p:cNvPr>
          <p:cNvSpPr txBox="1"/>
          <p:nvPr/>
        </p:nvSpPr>
        <p:spPr>
          <a:xfrm>
            <a:off x="857464" y="0"/>
            <a:ext cx="625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Заключение:</a:t>
            </a:r>
          </a:p>
        </p:txBody>
      </p:sp>
    </p:spTree>
    <p:extLst>
      <p:ext uri="{BB962C8B-B14F-4D97-AF65-F5344CB8AC3E}">
        <p14:creationId xmlns:p14="http://schemas.microsoft.com/office/powerpoint/2010/main" val="13212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A87691-E294-4D3F-8D81-E181C80E51D9}"/>
              </a:ext>
            </a:extLst>
          </p:cNvPr>
          <p:cNvSpPr txBox="1"/>
          <p:nvPr/>
        </p:nvSpPr>
        <p:spPr>
          <a:xfrm>
            <a:off x="368422" y="645217"/>
            <a:ext cx="1145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Цель: исследовать возможность интерпретации поведения обученных моделей машинного обучения с учителем на основе методов анализа влияния входных признаков на результат</a:t>
            </a:r>
            <a:endParaRPr lang="ru-B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DE614-E174-44C3-8F14-6216EC49A360}"/>
              </a:ext>
            </a:extLst>
          </p:cNvPr>
          <p:cNvSpPr txBox="1"/>
          <p:nvPr/>
        </p:nvSpPr>
        <p:spPr>
          <a:xfrm>
            <a:off x="613710" y="3429000"/>
            <a:ext cx="10593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Задачи: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Рассмотреть задачу определения значимости признаков в контексте понижения размерности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рассмотренные алгоритмы на устойчивость к шумовым признакам с различными видами распределений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25895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94236-C676-4202-9324-C7439A08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46E018-80A4-4B3E-B9B6-E4F90ACB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56" y="2201933"/>
            <a:ext cx="10908869" cy="352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8AB8E-E587-4306-843C-D8B2FCFB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фильтрации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27F1D7-16F7-45A3-B486-0583F0192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14194" cy="441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35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6E7D2B7-4D3C-4F08-846C-0125C97C4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429" y="102106"/>
            <a:ext cx="6493603" cy="665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DA3DD0-752F-41A9-A83F-EEC98C3B1EDE}"/>
              </a:ext>
            </a:extLst>
          </p:cNvPr>
          <p:cNvSpPr txBox="1"/>
          <p:nvPr/>
        </p:nvSpPr>
        <p:spPr>
          <a:xfrm>
            <a:off x="297455" y="209320"/>
            <a:ext cx="4759287" cy="70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1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 Методы-обертки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Wrapper methods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1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 методов обертки состоит в следующем: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12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выполняется поиск по пространству подмножеств исходного множества признаков;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• для каждого шага поиска используется информация о качестве обучения на текущем подмножестве признаков (в качестве функции оценки качества обучения на текущем подмножестве признаков часто используется точность классификатора).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228600" algn="just">
              <a:lnSpc>
                <a:spcPct val="107000"/>
              </a:lnSpc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Этот процесс является циклическим и продолжается до тех пор, пока не будут достигнуты заданные условия останова. Оберточные методы учитывают зависимости между признаками, что является преимуществом по сравнению с фильтрами, к тому же показывают большую точность, но вычисления занимают длительное время, и повышается риск переобучения.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912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D6868E-5F7A-4123-9E42-AE2D088E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04" y="81651"/>
            <a:ext cx="12594862" cy="67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3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5588DB-DE38-4B8A-93D7-708A07925A5A}"/>
              </a:ext>
            </a:extLst>
          </p:cNvPr>
          <p:cNvSpPr txBox="1"/>
          <p:nvPr/>
        </p:nvSpPr>
        <p:spPr>
          <a:xfrm>
            <a:off x="1409252" y="451821"/>
            <a:ext cx="984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Обучение логистической регрессии сс </a:t>
            </a:r>
            <a:r>
              <a:rPr lang="en-US" dirty="0"/>
              <a:t>l1</a:t>
            </a:r>
            <a:r>
              <a:rPr lang="ru-RU" dirty="0"/>
              <a:t>- и </a:t>
            </a:r>
            <a:r>
              <a:rPr lang="en-US" dirty="0"/>
              <a:t>l2-</a:t>
            </a:r>
            <a:r>
              <a:rPr lang="ru-RU" dirty="0"/>
              <a:t>регуляризацией: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3F25EE-EC20-4BAA-92E7-BC8BE66718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24180" y="980501"/>
            <a:ext cx="5671820" cy="54256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793420A-1C31-41AB-A99C-5C373627295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980501"/>
            <a:ext cx="5671820" cy="542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6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914E2-CAB5-4D88-BB8C-D6A40F7CC8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503" y="2432367"/>
            <a:ext cx="8944293" cy="4119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DC85EF-DBFE-4DDE-B634-8A8CAD8655C0}"/>
              </a:ext>
            </a:extLst>
          </p:cNvPr>
          <p:cNvSpPr txBox="1"/>
          <p:nvPr/>
        </p:nvSpPr>
        <p:spPr>
          <a:xfrm>
            <a:off x="4067549" y="1194100"/>
            <a:ext cx="3446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Добавление шумовых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13314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45756-2ADD-4EC9-851F-D49FFB4C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482" y="167919"/>
            <a:ext cx="3819861" cy="361390"/>
          </a:xfrm>
        </p:spPr>
        <p:txBody>
          <a:bodyPr>
            <a:normAutofit/>
          </a:bodyPr>
          <a:lstStyle/>
          <a:p>
            <a:r>
              <a:rPr lang="ru-RU" sz="1800" dirty="0"/>
              <a:t>Обучение с шумовыми признаками: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5B4483-3BC9-475D-90DC-A1CC3C3E7E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1591" y="529309"/>
            <a:ext cx="5844410" cy="603168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88D2C5-D2F5-40FD-9043-ABC8C9559BF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2413" y="529308"/>
            <a:ext cx="5844410" cy="603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75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312</Words>
  <Application>Microsoft Office PowerPoint</Application>
  <PresentationFormat>Широкоэкранный</PresentationFormat>
  <Paragraphs>35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Методы фильтрации</vt:lpstr>
      <vt:lpstr>Методы фильтрации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Обучение с шумовыми признаками: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анализа влияния входных признаков при разработке моделей машинного обучения с учителем</dc:title>
  <dc:creator>PC</dc:creator>
  <cp:lastModifiedBy>Андрей Раковец</cp:lastModifiedBy>
  <cp:revision>11</cp:revision>
  <dcterms:created xsi:type="dcterms:W3CDTF">2021-05-24T17:57:11Z</dcterms:created>
  <dcterms:modified xsi:type="dcterms:W3CDTF">2021-12-20T20:22:28Z</dcterms:modified>
</cp:coreProperties>
</file>