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59" r:id="rId6"/>
    <p:sldId id="261" r:id="rId7"/>
    <p:sldId id="271" r:id="rId8"/>
    <p:sldId id="268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849855" y="820594"/>
            <a:ext cx="1070385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анализа влияния входных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признаков моделей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машинного обучения с учителем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Андрея Владимировича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студента 4 курса, специальность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«прикладная информатика»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преподаватель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Курочкин А.В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3" y="2432367"/>
            <a:ext cx="8944293" cy="41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4067549" y="1194100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82" y="167919"/>
            <a:ext cx="3819861" cy="361390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B4483-3BC9-475D-90DC-A1CC3C3E7E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91" y="529309"/>
            <a:ext cx="5844410" cy="6031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88D2C5-D2F5-40FD-9043-ABC8C9559B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2413" y="529308"/>
            <a:ext cx="5844410" cy="60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890682" y="225911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478E69-6C2B-4921-8DFC-6226E79F0C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" y="595243"/>
            <a:ext cx="6038850" cy="6036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7CA560-FB1A-4F4E-91DD-CF9C7CDB03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39" y="595243"/>
            <a:ext cx="6000750" cy="56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583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работе были рассмотрено использование фильтров, встроенных методов в задаче отбора признаков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библиотеки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фильтров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низкая стоимость вычислений (линейно зависит от количества признаков) и интерпретируемость. 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то, что они рассматривают каждый признак изолировано, поэтому не могут выявить более сложные зависимости в данных, например, зависимость от нескольких предикторов.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встроенных методов - встроенные методы способны выявлять более сложные зависимости в данных. Недостатками - большая вычислительная сложность, чем у методов-фильтров, а также сильная зависимость от классификатора, ограничивающая возможности применения данных методов.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857464" y="0"/>
            <a:ext cx="625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Заключение:</a:t>
            </a:r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368422" y="645217"/>
            <a:ext cx="114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DE614-E174-44C3-8F14-6216EC49A360}"/>
              </a:ext>
            </a:extLst>
          </p:cNvPr>
          <p:cNvSpPr txBox="1"/>
          <p:nvPr/>
        </p:nvSpPr>
        <p:spPr>
          <a:xfrm>
            <a:off x="613710" y="3429000"/>
            <a:ext cx="1059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задачу определения значимости признаков в контексте отбора признаков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5E9E0-2D65-4319-AE8E-6D3693AA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65125"/>
            <a:ext cx="8720328" cy="1325563"/>
          </a:xfrm>
        </p:spPr>
        <p:txBody>
          <a:bodyPr/>
          <a:lstStyle/>
          <a:p>
            <a:r>
              <a:rPr lang="ru-RU" dirty="0"/>
              <a:t>Основная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32DF-BC99-497C-9530-43E8D25E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Одной из фундаментальных проблем машинного обучения заключается в том, что обученные модели работают как «черный ящик». Например, мы знаем структуру модели, как она обучается, но после обучения ее поведение достаточно сложно интерпретируемо. Основная задача – попытаться объяснить поведение таких моделей с помощью оценки значимости входных признаков для модели. Чаще всего такая оценка применяется в задаче отбора признаков.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некоторые группы методов оценки:</a:t>
            </a:r>
          </a:p>
        </p:txBody>
      </p:sp>
    </p:spTree>
    <p:extLst>
      <p:ext uri="{BB962C8B-B14F-4D97-AF65-F5344CB8AC3E}">
        <p14:creationId xmlns:p14="http://schemas.microsoft.com/office/powerpoint/2010/main" val="39849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8AEEC6-93D0-461A-B105-D1513D7D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6096000" cy="5620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EB3F2B-DF7E-48CD-A9BF-B092077A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65759"/>
            <a:ext cx="5974080" cy="56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4236-C676-4202-9324-C7439A0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6E018-80A4-4B3E-B9B6-E4F90ACB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6" y="2201933"/>
            <a:ext cx="10908869" cy="3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E7D2B7-4D3C-4F08-846C-0125C97C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29" y="102106"/>
            <a:ext cx="6493603" cy="66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A3DD0-752F-41A9-A83F-EEC98C3B1EDE}"/>
              </a:ext>
            </a:extLst>
          </p:cNvPr>
          <p:cNvSpPr txBox="1"/>
          <p:nvPr/>
        </p:nvSpPr>
        <p:spPr>
          <a:xfrm>
            <a:off x="297455" y="209320"/>
            <a:ext cx="4759287" cy="70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1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Методы-обертки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Wrapper methods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1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методов обертки состоит в следующем: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выполняется поиск по пространству подмножеств исходного множества признаков;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для каждого шага поиска используется информация о качестве обучения на текущем подмножестве признаков (в качестве функции оценки качества обучения на текущем подмножестве признаков часто используется точность классификатора).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процесс является циклическим и продолжается до тех пор, пока не будут достигнуты заданные условия останова. Оберточные методы учитывают зависимости между признаками, что является преимуществом по сравнению с фильтрами, к тому же показывают большую точность, но вычисления занимают длительное время, и повышается риск переобучения.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E47F2-6CAE-4131-A6C9-864D68DF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25"/>
            <a:ext cx="11049000" cy="1422464"/>
          </a:xfrm>
        </p:spPr>
        <p:txBody>
          <a:bodyPr/>
          <a:lstStyle/>
          <a:p>
            <a:r>
              <a:rPr lang="ru-RU" dirty="0"/>
              <a:t>Рассмотрим применение данных методов 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B8EC25-D6C5-4655-8B8D-28ECFBCD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2131885"/>
            <a:ext cx="9838944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6868E-5F7A-4123-9E42-AE2D088E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4" y="81651"/>
            <a:ext cx="12594862" cy="6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1409252" y="451821"/>
            <a:ext cx="984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логистической регрессии сс </a:t>
            </a:r>
            <a:r>
              <a:rPr lang="en-US" dirty="0"/>
              <a:t>l1</a:t>
            </a:r>
            <a:r>
              <a:rPr lang="ru-RU" dirty="0"/>
              <a:t>- и </a:t>
            </a:r>
            <a:r>
              <a:rPr lang="en-US" dirty="0"/>
              <a:t>l2-</a:t>
            </a:r>
            <a:r>
              <a:rPr lang="ru-RU" dirty="0"/>
              <a:t>регуляризацией: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3F25EE-EC20-4BAA-92E7-BC8BE66718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180" y="980501"/>
            <a:ext cx="5671820" cy="54256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93420A-1C31-41AB-A99C-5C37362729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980501"/>
            <a:ext cx="5671820" cy="54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282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Основная актуальность</vt:lpstr>
      <vt:lpstr>Презентация PowerPoint</vt:lpstr>
      <vt:lpstr>Методы фильтрации</vt:lpstr>
      <vt:lpstr>Презентация PowerPoint</vt:lpstr>
      <vt:lpstr>Рассмотрим применение данных методов на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K620-5</cp:lastModifiedBy>
  <cp:revision>21</cp:revision>
  <dcterms:created xsi:type="dcterms:W3CDTF">2021-05-24T17:57:11Z</dcterms:created>
  <dcterms:modified xsi:type="dcterms:W3CDTF">2021-12-21T08:30:05Z</dcterms:modified>
</cp:coreProperties>
</file>