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4DD880-6A04-4D89-A5D3-D695FCD5FF05}"/>
              </a:ext>
            </a:extLst>
          </p:cNvPr>
          <p:cNvSpPr/>
          <p:nvPr/>
        </p:nvSpPr>
        <p:spPr>
          <a:xfrm>
            <a:off x="604528" y="686779"/>
            <a:ext cx="1150569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влияния входных признаков моделей машинного обучения с учителем</a:t>
            </a:r>
          </a:p>
          <a:p>
            <a:pPr algn="just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Раковец Андрей Владимирович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7691-E294-4D3F-8D81-E181C80E51D9}"/>
              </a:ext>
            </a:extLst>
          </p:cNvPr>
          <p:cNvSpPr txBox="1"/>
          <p:nvPr/>
        </p:nvSpPr>
        <p:spPr>
          <a:xfrm>
            <a:off x="368422" y="645217"/>
            <a:ext cx="114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Цель: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DE614-E174-44C3-8F14-6216EC49A360}"/>
              </a:ext>
            </a:extLst>
          </p:cNvPr>
          <p:cNvSpPr txBox="1"/>
          <p:nvPr/>
        </p:nvSpPr>
        <p:spPr>
          <a:xfrm>
            <a:off x="613710" y="3429000"/>
            <a:ext cx="1059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задачу определения значимости признаков в контексте отбора признаков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рассмотренные алгоритмы на устойчивость к шумовым признакам с различными видами распределений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589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5E9E0-2D65-4319-AE8E-6D3693AA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365125"/>
            <a:ext cx="8720328" cy="1325563"/>
          </a:xfrm>
        </p:spPr>
        <p:txBody>
          <a:bodyPr/>
          <a:lstStyle/>
          <a:p>
            <a:r>
              <a:rPr lang="ru-RU" dirty="0"/>
              <a:t>Основная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232DF-BC99-497C-9530-43E8D25E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Одной из фундаментальных проблем машинного обучения заключается в том, что обученные модели работают как «черный ящик». Например, мы знаем структуру модели, как она обучается, но после обучения ее поведение достаточно сложно интерпретируемо. Основная задача – попытаться объяснить поведение таких моделей с помощью оценки значимости входных признаков для модели. Чаще всего такая оценка применяется в задаче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9849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559659" y="529290"/>
            <a:ext cx="49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метод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9F96E-5364-4FA9-9E22-702759046EF5}"/>
              </a:ext>
            </a:extLst>
          </p:cNvPr>
          <p:cNvSpPr txBox="1"/>
          <p:nvPr/>
        </p:nvSpPr>
        <p:spPr>
          <a:xfrm>
            <a:off x="7002965" y="564201"/>
            <a:ext cx="42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ABDFC-3FA7-4CFC-92E7-85A2997C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1265378"/>
            <a:ext cx="5586761" cy="49718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244CE5-33AA-45AF-A6F9-5415A385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24" y="901197"/>
            <a:ext cx="6359913" cy="52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03" y="2432367"/>
            <a:ext cx="8944293" cy="41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4067549" y="1194100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82" y="167919"/>
            <a:ext cx="3819861" cy="361390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C6724-B600-4C33-8B8D-42F630546FFE}"/>
              </a:ext>
            </a:extLst>
          </p:cNvPr>
          <p:cNvSpPr txBox="1"/>
          <p:nvPr/>
        </p:nvSpPr>
        <p:spPr>
          <a:xfrm>
            <a:off x="211873" y="529309"/>
            <a:ext cx="55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38921-15B9-4097-B73E-AFA3249615C5}"/>
              </a:ext>
            </a:extLst>
          </p:cNvPr>
          <p:cNvSpPr txBox="1"/>
          <p:nvPr/>
        </p:nvSpPr>
        <p:spPr>
          <a:xfrm>
            <a:off x="5731727" y="52930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D826CC-EFBE-4036-99ED-737CE4A1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1101889"/>
            <a:ext cx="5731727" cy="54104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048CEE-1014-499F-A86C-570BB804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28" y="1101890"/>
            <a:ext cx="6248400" cy="57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890682" y="225911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C95FE-AE45-47C6-BFFA-6BC7F420A214}"/>
              </a:ext>
            </a:extLst>
          </p:cNvPr>
          <p:cNvSpPr txBox="1"/>
          <p:nvPr/>
        </p:nvSpPr>
        <p:spPr>
          <a:xfrm>
            <a:off x="122663" y="595243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метод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93D5-0E6A-499F-8D6F-AB8D42CBB654}"/>
              </a:ext>
            </a:extLst>
          </p:cNvPr>
          <p:cNvSpPr txBox="1"/>
          <p:nvPr/>
        </p:nvSpPr>
        <p:spPr>
          <a:xfrm>
            <a:off x="5430644" y="595243"/>
            <a:ext cx="64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5F9B98-EC41-4995-AC56-50CE7391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" y="964575"/>
            <a:ext cx="5524500" cy="56675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998CFF-65AB-4157-985D-244E8A51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44" y="964575"/>
            <a:ext cx="6638693" cy="56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42F8C-D4A2-4D36-8FA8-0AE026A0ADFE}"/>
              </a:ext>
            </a:extLst>
          </p:cNvPr>
          <p:cNvSpPr/>
          <p:nvPr/>
        </p:nvSpPr>
        <p:spPr>
          <a:xfrm>
            <a:off x="857464" y="369332"/>
            <a:ext cx="9961580" cy="89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7B5E-151A-4EF8-B224-06E2B29A5B41}"/>
              </a:ext>
            </a:extLst>
          </p:cNvPr>
          <p:cNvSpPr txBox="1"/>
          <p:nvPr/>
        </p:nvSpPr>
        <p:spPr>
          <a:xfrm>
            <a:off x="656742" y="817307"/>
            <a:ext cx="625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Заключение</a:t>
            </a:r>
            <a:r>
              <a:rPr lang="ru-RU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4399D-BE69-48F7-9BF7-FA9ADCDC2D6D}"/>
              </a:ext>
            </a:extLst>
          </p:cNvPr>
          <p:cNvSpPr txBox="1"/>
          <p:nvPr/>
        </p:nvSpPr>
        <p:spPr>
          <a:xfrm>
            <a:off x="319668" y="2170265"/>
            <a:ext cx="11552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работе была представлена модификация метода оценки важности признаков на основе перестановок. Такой метод показал более высокие значения важности признаков у тех признаков, которые были оценены более низкими значениями оригинальным методом, при этом сохраняя отношения порядка с оригинальным методом.</a:t>
            </a:r>
          </a:p>
          <a:p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Также модифицированный метод сохранил достоинства и недостатки оригинального метода, такие как независимость от структуры модели и высокая длительность времени вычисления.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321226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215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Основная актуальность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Андрей Раковец</cp:lastModifiedBy>
  <cp:revision>23</cp:revision>
  <dcterms:created xsi:type="dcterms:W3CDTF">2021-05-24T17:57:11Z</dcterms:created>
  <dcterms:modified xsi:type="dcterms:W3CDTF">2022-05-31T19:00:03Z</dcterms:modified>
</cp:coreProperties>
</file>