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9" r:id="rId4"/>
    <p:sldId id="270" r:id="rId5"/>
    <p:sldId id="278" r:id="rId6"/>
    <p:sldId id="279" r:id="rId7"/>
    <p:sldId id="280" r:id="rId8"/>
    <p:sldId id="259" r:id="rId9"/>
    <p:sldId id="282" r:id="rId10"/>
    <p:sldId id="283" r:id="rId11"/>
    <p:sldId id="284" r:id="rId12"/>
    <p:sldId id="277"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90" d="100"/>
          <a:sy n="90" d="100"/>
        </p:scale>
        <p:origin x="1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A463C1-E2A5-4D5A-94F0-3235A4FA3C1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37EFEEE-D55B-40B8-89C6-1F053C2135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F087997-8FE7-48B4-853F-322170718806}"/>
              </a:ext>
            </a:extLst>
          </p:cNvPr>
          <p:cNvSpPr>
            <a:spLocks noGrp="1"/>
          </p:cNvSpPr>
          <p:nvPr>
            <p:ph type="dt" sz="half" idx="10"/>
          </p:nvPr>
        </p:nvSpPr>
        <p:spPr/>
        <p:txBody>
          <a:bodyPr/>
          <a:lstStyle/>
          <a:p>
            <a:fld id="{A76A7A57-14EC-4B51-8B3F-7F165F891E06}" type="datetimeFigureOut">
              <a:rPr lang="ru-RU" smtClean="0"/>
              <a:t>09.05.2022</a:t>
            </a:fld>
            <a:endParaRPr lang="ru-RU"/>
          </a:p>
        </p:txBody>
      </p:sp>
      <p:sp>
        <p:nvSpPr>
          <p:cNvPr id="5" name="Нижний колонтитул 4">
            <a:extLst>
              <a:ext uri="{FF2B5EF4-FFF2-40B4-BE49-F238E27FC236}">
                <a16:creationId xmlns:a16="http://schemas.microsoft.com/office/drawing/2014/main" id="{4B7EE0E3-7A9E-4D3C-A3DB-1FEC37F2792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40BE384-5864-439D-970F-7E2086E589E2}"/>
              </a:ext>
            </a:extLst>
          </p:cNvPr>
          <p:cNvSpPr>
            <a:spLocks noGrp="1"/>
          </p:cNvSpPr>
          <p:nvPr>
            <p:ph type="sldNum" sz="quarter" idx="12"/>
          </p:nvPr>
        </p:nvSpPr>
        <p:spPr/>
        <p:txBody>
          <a:bodyPr/>
          <a:lstStyle/>
          <a:p>
            <a:fld id="{7C08D66B-59DE-4EA4-A40C-5FDCDC23D48D}" type="slidenum">
              <a:rPr lang="ru-RU" smtClean="0"/>
              <a:t>‹#›</a:t>
            </a:fld>
            <a:endParaRPr lang="ru-RU"/>
          </a:p>
        </p:txBody>
      </p:sp>
    </p:spTree>
    <p:extLst>
      <p:ext uri="{BB962C8B-B14F-4D97-AF65-F5344CB8AC3E}">
        <p14:creationId xmlns:p14="http://schemas.microsoft.com/office/powerpoint/2010/main" val="365913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68146D-B4E6-4377-B1D8-A202D4BABA2B}"/>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8914C1FB-E129-48C8-88FB-986624C982D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7ADCCDC-19B4-4EED-965D-F3D49B767D8D}"/>
              </a:ext>
            </a:extLst>
          </p:cNvPr>
          <p:cNvSpPr>
            <a:spLocks noGrp="1"/>
          </p:cNvSpPr>
          <p:nvPr>
            <p:ph type="dt" sz="half" idx="10"/>
          </p:nvPr>
        </p:nvSpPr>
        <p:spPr/>
        <p:txBody>
          <a:bodyPr/>
          <a:lstStyle/>
          <a:p>
            <a:fld id="{A76A7A57-14EC-4B51-8B3F-7F165F891E06}" type="datetimeFigureOut">
              <a:rPr lang="ru-RU" smtClean="0"/>
              <a:t>09.05.2022</a:t>
            </a:fld>
            <a:endParaRPr lang="ru-RU"/>
          </a:p>
        </p:txBody>
      </p:sp>
      <p:sp>
        <p:nvSpPr>
          <p:cNvPr id="5" name="Нижний колонтитул 4">
            <a:extLst>
              <a:ext uri="{FF2B5EF4-FFF2-40B4-BE49-F238E27FC236}">
                <a16:creationId xmlns:a16="http://schemas.microsoft.com/office/drawing/2014/main" id="{326036D7-35F7-4683-BC59-D183D3F4390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CF700D3-83F1-42CE-AA93-356A3D5C7B24}"/>
              </a:ext>
            </a:extLst>
          </p:cNvPr>
          <p:cNvSpPr>
            <a:spLocks noGrp="1"/>
          </p:cNvSpPr>
          <p:nvPr>
            <p:ph type="sldNum" sz="quarter" idx="12"/>
          </p:nvPr>
        </p:nvSpPr>
        <p:spPr/>
        <p:txBody>
          <a:bodyPr/>
          <a:lstStyle/>
          <a:p>
            <a:fld id="{7C08D66B-59DE-4EA4-A40C-5FDCDC23D48D}" type="slidenum">
              <a:rPr lang="ru-RU" smtClean="0"/>
              <a:t>‹#›</a:t>
            </a:fld>
            <a:endParaRPr lang="ru-RU"/>
          </a:p>
        </p:txBody>
      </p:sp>
    </p:spTree>
    <p:extLst>
      <p:ext uri="{BB962C8B-B14F-4D97-AF65-F5344CB8AC3E}">
        <p14:creationId xmlns:p14="http://schemas.microsoft.com/office/powerpoint/2010/main" val="1812035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DC7415E-4E45-4396-B8BA-E7518DF3475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A05B0D55-3687-460E-9126-4086782E750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1350481-D33B-4468-8A1E-3EB88ABD59F4}"/>
              </a:ext>
            </a:extLst>
          </p:cNvPr>
          <p:cNvSpPr>
            <a:spLocks noGrp="1"/>
          </p:cNvSpPr>
          <p:nvPr>
            <p:ph type="dt" sz="half" idx="10"/>
          </p:nvPr>
        </p:nvSpPr>
        <p:spPr/>
        <p:txBody>
          <a:bodyPr/>
          <a:lstStyle/>
          <a:p>
            <a:fld id="{A76A7A57-14EC-4B51-8B3F-7F165F891E06}" type="datetimeFigureOut">
              <a:rPr lang="ru-RU" smtClean="0"/>
              <a:t>09.05.2022</a:t>
            </a:fld>
            <a:endParaRPr lang="ru-RU"/>
          </a:p>
        </p:txBody>
      </p:sp>
      <p:sp>
        <p:nvSpPr>
          <p:cNvPr id="5" name="Нижний колонтитул 4">
            <a:extLst>
              <a:ext uri="{FF2B5EF4-FFF2-40B4-BE49-F238E27FC236}">
                <a16:creationId xmlns:a16="http://schemas.microsoft.com/office/drawing/2014/main" id="{A8D8035C-30A6-48F8-8E66-33AE1A2591D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595C0FC-BE08-4C48-B1A5-D90D218E203E}"/>
              </a:ext>
            </a:extLst>
          </p:cNvPr>
          <p:cNvSpPr>
            <a:spLocks noGrp="1"/>
          </p:cNvSpPr>
          <p:nvPr>
            <p:ph type="sldNum" sz="quarter" idx="12"/>
          </p:nvPr>
        </p:nvSpPr>
        <p:spPr/>
        <p:txBody>
          <a:bodyPr/>
          <a:lstStyle/>
          <a:p>
            <a:fld id="{7C08D66B-59DE-4EA4-A40C-5FDCDC23D48D}" type="slidenum">
              <a:rPr lang="ru-RU" smtClean="0"/>
              <a:t>‹#›</a:t>
            </a:fld>
            <a:endParaRPr lang="ru-RU"/>
          </a:p>
        </p:txBody>
      </p:sp>
    </p:spTree>
    <p:extLst>
      <p:ext uri="{BB962C8B-B14F-4D97-AF65-F5344CB8AC3E}">
        <p14:creationId xmlns:p14="http://schemas.microsoft.com/office/powerpoint/2010/main" val="584791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08289E-2CA4-4C25-88F4-A4E7977274E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9A12B65-82D2-495A-A0AC-5496E0B2101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7D8D69B-7243-485B-B624-4F3D2D8C9ABF}"/>
              </a:ext>
            </a:extLst>
          </p:cNvPr>
          <p:cNvSpPr>
            <a:spLocks noGrp="1"/>
          </p:cNvSpPr>
          <p:nvPr>
            <p:ph type="dt" sz="half" idx="10"/>
          </p:nvPr>
        </p:nvSpPr>
        <p:spPr/>
        <p:txBody>
          <a:bodyPr/>
          <a:lstStyle/>
          <a:p>
            <a:fld id="{A76A7A57-14EC-4B51-8B3F-7F165F891E06}" type="datetimeFigureOut">
              <a:rPr lang="ru-RU" smtClean="0"/>
              <a:t>09.05.2022</a:t>
            </a:fld>
            <a:endParaRPr lang="ru-RU"/>
          </a:p>
        </p:txBody>
      </p:sp>
      <p:sp>
        <p:nvSpPr>
          <p:cNvPr id="5" name="Нижний колонтитул 4">
            <a:extLst>
              <a:ext uri="{FF2B5EF4-FFF2-40B4-BE49-F238E27FC236}">
                <a16:creationId xmlns:a16="http://schemas.microsoft.com/office/drawing/2014/main" id="{D58D9AA7-2981-4383-ADD0-76E07975420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91AEBD5-9E8F-4F37-AF12-F92B829D2D3F}"/>
              </a:ext>
            </a:extLst>
          </p:cNvPr>
          <p:cNvSpPr>
            <a:spLocks noGrp="1"/>
          </p:cNvSpPr>
          <p:nvPr>
            <p:ph type="sldNum" sz="quarter" idx="12"/>
          </p:nvPr>
        </p:nvSpPr>
        <p:spPr/>
        <p:txBody>
          <a:bodyPr/>
          <a:lstStyle/>
          <a:p>
            <a:fld id="{7C08D66B-59DE-4EA4-A40C-5FDCDC23D48D}" type="slidenum">
              <a:rPr lang="ru-RU" smtClean="0"/>
              <a:t>‹#›</a:t>
            </a:fld>
            <a:endParaRPr lang="ru-RU"/>
          </a:p>
        </p:txBody>
      </p:sp>
    </p:spTree>
    <p:extLst>
      <p:ext uri="{BB962C8B-B14F-4D97-AF65-F5344CB8AC3E}">
        <p14:creationId xmlns:p14="http://schemas.microsoft.com/office/powerpoint/2010/main" val="2444651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C966FE-C2FB-4AEC-9BC1-0C9D15AEBA9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63DC49BC-6997-4FA5-939C-D2F7B2F7F2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20C4CAF-807B-4F85-9872-0C3EE0E96E9E}"/>
              </a:ext>
            </a:extLst>
          </p:cNvPr>
          <p:cNvSpPr>
            <a:spLocks noGrp="1"/>
          </p:cNvSpPr>
          <p:nvPr>
            <p:ph type="dt" sz="half" idx="10"/>
          </p:nvPr>
        </p:nvSpPr>
        <p:spPr/>
        <p:txBody>
          <a:bodyPr/>
          <a:lstStyle/>
          <a:p>
            <a:fld id="{A76A7A57-14EC-4B51-8B3F-7F165F891E06}" type="datetimeFigureOut">
              <a:rPr lang="ru-RU" smtClean="0"/>
              <a:t>09.05.2022</a:t>
            </a:fld>
            <a:endParaRPr lang="ru-RU"/>
          </a:p>
        </p:txBody>
      </p:sp>
      <p:sp>
        <p:nvSpPr>
          <p:cNvPr id="5" name="Нижний колонтитул 4">
            <a:extLst>
              <a:ext uri="{FF2B5EF4-FFF2-40B4-BE49-F238E27FC236}">
                <a16:creationId xmlns:a16="http://schemas.microsoft.com/office/drawing/2014/main" id="{D18262E0-00D2-4D29-9F89-1C89CA6D26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C953C0-5763-43F2-9D4D-415A61F4D30B}"/>
              </a:ext>
            </a:extLst>
          </p:cNvPr>
          <p:cNvSpPr>
            <a:spLocks noGrp="1"/>
          </p:cNvSpPr>
          <p:nvPr>
            <p:ph type="sldNum" sz="quarter" idx="12"/>
          </p:nvPr>
        </p:nvSpPr>
        <p:spPr/>
        <p:txBody>
          <a:bodyPr/>
          <a:lstStyle/>
          <a:p>
            <a:fld id="{7C08D66B-59DE-4EA4-A40C-5FDCDC23D48D}" type="slidenum">
              <a:rPr lang="ru-RU" smtClean="0"/>
              <a:t>‹#›</a:t>
            </a:fld>
            <a:endParaRPr lang="ru-RU"/>
          </a:p>
        </p:txBody>
      </p:sp>
    </p:spTree>
    <p:extLst>
      <p:ext uri="{BB962C8B-B14F-4D97-AF65-F5344CB8AC3E}">
        <p14:creationId xmlns:p14="http://schemas.microsoft.com/office/powerpoint/2010/main" val="220154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544424-A6BD-4F3C-9715-77011E17647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03CB3A2-41B7-44A8-802C-0B65F07AEBA8}"/>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5CE5BAE-8DC6-47FC-8614-F59921C8D809}"/>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CFF720E-5DA8-465C-B672-C48F1F4A64BC}"/>
              </a:ext>
            </a:extLst>
          </p:cNvPr>
          <p:cNvSpPr>
            <a:spLocks noGrp="1"/>
          </p:cNvSpPr>
          <p:nvPr>
            <p:ph type="dt" sz="half" idx="10"/>
          </p:nvPr>
        </p:nvSpPr>
        <p:spPr/>
        <p:txBody>
          <a:bodyPr/>
          <a:lstStyle/>
          <a:p>
            <a:fld id="{A76A7A57-14EC-4B51-8B3F-7F165F891E06}" type="datetimeFigureOut">
              <a:rPr lang="ru-RU" smtClean="0"/>
              <a:t>09.05.2022</a:t>
            </a:fld>
            <a:endParaRPr lang="ru-RU"/>
          </a:p>
        </p:txBody>
      </p:sp>
      <p:sp>
        <p:nvSpPr>
          <p:cNvPr id="6" name="Нижний колонтитул 5">
            <a:extLst>
              <a:ext uri="{FF2B5EF4-FFF2-40B4-BE49-F238E27FC236}">
                <a16:creationId xmlns:a16="http://schemas.microsoft.com/office/drawing/2014/main" id="{53EBAC0F-9CEC-4D4E-A0A4-C5D56C45C0B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C481689-F3F7-478F-87B8-48912860B041}"/>
              </a:ext>
            </a:extLst>
          </p:cNvPr>
          <p:cNvSpPr>
            <a:spLocks noGrp="1"/>
          </p:cNvSpPr>
          <p:nvPr>
            <p:ph type="sldNum" sz="quarter" idx="12"/>
          </p:nvPr>
        </p:nvSpPr>
        <p:spPr/>
        <p:txBody>
          <a:bodyPr/>
          <a:lstStyle/>
          <a:p>
            <a:fld id="{7C08D66B-59DE-4EA4-A40C-5FDCDC23D48D}" type="slidenum">
              <a:rPr lang="ru-RU" smtClean="0"/>
              <a:t>‹#›</a:t>
            </a:fld>
            <a:endParaRPr lang="ru-RU"/>
          </a:p>
        </p:txBody>
      </p:sp>
    </p:spTree>
    <p:extLst>
      <p:ext uri="{BB962C8B-B14F-4D97-AF65-F5344CB8AC3E}">
        <p14:creationId xmlns:p14="http://schemas.microsoft.com/office/powerpoint/2010/main" val="426513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95DD79-24C1-49C7-ABC9-F62C8A558F7D}"/>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D1069F34-4677-48B4-9650-99C6CA73B8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73365CD-69D4-40D1-9E10-CBD86E102FF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BBD674E-36A1-4513-BFA1-90C33206A1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659014D-1CCE-44E7-92F0-D58E6D813790}"/>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6F12FC7B-F328-427D-A4CC-0A8FBF218364}"/>
              </a:ext>
            </a:extLst>
          </p:cNvPr>
          <p:cNvSpPr>
            <a:spLocks noGrp="1"/>
          </p:cNvSpPr>
          <p:nvPr>
            <p:ph type="dt" sz="half" idx="10"/>
          </p:nvPr>
        </p:nvSpPr>
        <p:spPr/>
        <p:txBody>
          <a:bodyPr/>
          <a:lstStyle/>
          <a:p>
            <a:fld id="{A76A7A57-14EC-4B51-8B3F-7F165F891E06}" type="datetimeFigureOut">
              <a:rPr lang="ru-RU" smtClean="0"/>
              <a:t>09.05.2022</a:t>
            </a:fld>
            <a:endParaRPr lang="ru-RU"/>
          </a:p>
        </p:txBody>
      </p:sp>
      <p:sp>
        <p:nvSpPr>
          <p:cNvPr id="8" name="Нижний колонтитул 7">
            <a:extLst>
              <a:ext uri="{FF2B5EF4-FFF2-40B4-BE49-F238E27FC236}">
                <a16:creationId xmlns:a16="http://schemas.microsoft.com/office/drawing/2014/main" id="{872C7AD0-110A-4BDD-A21E-629A2F962992}"/>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9D88FAD8-3B50-4647-9994-FF7E9FB2A158}"/>
              </a:ext>
            </a:extLst>
          </p:cNvPr>
          <p:cNvSpPr>
            <a:spLocks noGrp="1"/>
          </p:cNvSpPr>
          <p:nvPr>
            <p:ph type="sldNum" sz="quarter" idx="12"/>
          </p:nvPr>
        </p:nvSpPr>
        <p:spPr/>
        <p:txBody>
          <a:bodyPr/>
          <a:lstStyle/>
          <a:p>
            <a:fld id="{7C08D66B-59DE-4EA4-A40C-5FDCDC23D48D}" type="slidenum">
              <a:rPr lang="ru-RU" smtClean="0"/>
              <a:t>‹#›</a:t>
            </a:fld>
            <a:endParaRPr lang="ru-RU"/>
          </a:p>
        </p:txBody>
      </p:sp>
    </p:spTree>
    <p:extLst>
      <p:ext uri="{BB962C8B-B14F-4D97-AF65-F5344CB8AC3E}">
        <p14:creationId xmlns:p14="http://schemas.microsoft.com/office/powerpoint/2010/main" val="227764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A2719B-952C-4993-9FC1-A1DB609CB82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6CFBE6E4-F31B-4B93-85E3-868FE1D557EB}"/>
              </a:ext>
            </a:extLst>
          </p:cNvPr>
          <p:cNvSpPr>
            <a:spLocks noGrp="1"/>
          </p:cNvSpPr>
          <p:nvPr>
            <p:ph type="dt" sz="half" idx="10"/>
          </p:nvPr>
        </p:nvSpPr>
        <p:spPr/>
        <p:txBody>
          <a:bodyPr/>
          <a:lstStyle/>
          <a:p>
            <a:fld id="{A76A7A57-14EC-4B51-8B3F-7F165F891E06}" type="datetimeFigureOut">
              <a:rPr lang="ru-RU" smtClean="0"/>
              <a:t>09.05.2022</a:t>
            </a:fld>
            <a:endParaRPr lang="ru-RU"/>
          </a:p>
        </p:txBody>
      </p:sp>
      <p:sp>
        <p:nvSpPr>
          <p:cNvPr id="4" name="Нижний колонтитул 3">
            <a:extLst>
              <a:ext uri="{FF2B5EF4-FFF2-40B4-BE49-F238E27FC236}">
                <a16:creationId xmlns:a16="http://schemas.microsoft.com/office/drawing/2014/main" id="{BF87E711-72D5-4623-95D5-C0371CFBB6C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1204EB4-90E8-42CA-B702-577FD1CC85B7}"/>
              </a:ext>
            </a:extLst>
          </p:cNvPr>
          <p:cNvSpPr>
            <a:spLocks noGrp="1"/>
          </p:cNvSpPr>
          <p:nvPr>
            <p:ph type="sldNum" sz="quarter" idx="12"/>
          </p:nvPr>
        </p:nvSpPr>
        <p:spPr/>
        <p:txBody>
          <a:bodyPr/>
          <a:lstStyle/>
          <a:p>
            <a:fld id="{7C08D66B-59DE-4EA4-A40C-5FDCDC23D48D}" type="slidenum">
              <a:rPr lang="ru-RU" smtClean="0"/>
              <a:t>‹#›</a:t>
            </a:fld>
            <a:endParaRPr lang="ru-RU"/>
          </a:p>
        </p:txBody>
      </p:sp>
    </p:spTree>
    <p:extLst>
      <p:ext uri="{BB962C8B-B14F-4D97-AF65-F5344CB8AC3E}">
        <p14:creationId xmlns:p14="http://schemas.microsoft.com/office/powerpoint/2010/main" val="188460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CD0EC11-54C6-4D85-9452-63D7A9472279}"/>
              </a:ext>
            </a:extLst>
          </p:cNvPr>
          <p:cNvSpPr>
            <a:spLocks noGrp="1"/>
          </p:cNvSpPr>
          <p:nvPr>
            <p:ph type="dt" sz="half" idx="10"/>
          </p:nvPr>
        </p:nvSpPr>
        <p:spPr/>
        <p:txBody>
          <a:bodyPr/>
          <a:lstStyle/>
          <a:p>
            <a:fld id="{A76A7A57-14EC-4B51-8B3F-7F165F891E06}" type="datetimeFigureOut">
              <a:rPr lang="ru-RU" smtClean="0"/>
              <a:t>09.05.2022</a:t>
            </a:fld>
            <a:endParaRPr lang="ru-RU"/>
          </a:p>
        </p:txBody>
      </p:sp>
      <p:sp>
        <p:nvSpPr>
          <p:cNvPr id="3" name="Нижний колонтитул 2">
            <a:extLst>
              <a:ext uri="{FF2B5EF4-FFF2-40B4-BE49-F238E27FC236}">
                <a16:creationId xmlns:a16="http://schemas.microsoft.com/office/drawing/2014/main" id="{C8196E61-661E-4789-9DC5-8FB67D19220D}"/>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9180EDEA-8E00-4ADA-976C-CE99549B7BE9}"/>
              </a:ext>
            </a:extLst>
          </p:cNvPr>
          <p:cNvSpPr>
            <a:spLocks noGrp="1"/>
          </p:cNvSpPr>
          <p:nvPr>
            <p:ph type="sldNum" sz="quarter" idx="12"/>
          </p:nvPr>
        </p:nvSpPr>
        <p:spPr/>
        <p:txBody>
          <a:bodyPr/>
          <a:lstStyle/>
          <a:p>
            <a:fld id="{7C08D66B-59DE-4EA4-A40C-5FDCDC23D48D}" type="slidenum">
              <a:rPr lang="ru-RU" smtClean="0"/>
              <a:t>‹#›</a:t>
            </a:fld>
            <a:endParaRPr lang="ru-RU"/>
          </a:p>
        </p:txBody>
      </p:sp>
    </p:spTree>
    <p:extLst>
      <p:ext uri="{BB962C8B-B14F-4D97-AF65-F5344CB8AC3E}">
        <p14:creationId xmlns:p14="http://schemas.microsoft.com/office/powerpoint/2010/main" val="349684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1ECC3B-8E2F-4A0E-9857-7E4158585BA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20022DB-DF49-43BD-AE3C-A58AAD04E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91C6D5C-438F-4F81-BB25-EFDCFB265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11A94B7-6394-42D8-B9FC-99A3654260D2}"/>
              </a:ext>
            </a:extLst>
          </p:cNvPr>
          <p:cNvSpPr>
            <a:spLocks noGrp="1"/>
          </p:cNvSpPr>
          <p:nvPr>
            <p:ph type="dt" sz="half" idx="10"/>
          </p:nvPr>
        </p:nvSpPr>
        <p:spPr/>
        <p:txBody>
          <a:bodyPr/>
          <a:lstStyle/>
          <a:p>
            <a:fld id="{A76A7A57-14EC-4B51-8B3F-7F165F891E06}" type="datetimeFigureOut">
              <a:rPr lang="ru-RU" smtClean="0"/>
              <a:t>09.05.2022</a:t>
            </a:fld>
            <a:endParaRPr lang="ru-RU"/>
          </a:p>
        </p:txBody>
      </p:sp>
      <p:sp>
        <p:nvSpPr>
          <p:cNvPr id="6" name="Нижний колонтитул 5">
            <a:extLst>
              <a:ext uri="{FF2B5EF4-FFF2-40B4-BE49-F238E27FC236}">
                <a16:creationId xmlns:a16="http://schemas.microsoft.com/office/drawing/2014/main" id="{2A3BA229-62E0-4B69-84A6-C2A1A3B282B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9D7C1A6-7DDA-4D3E-8F5D-21424758E207}"/>
              </a:ext>
            </a:extLst>
          </p:cNvPr>
          <p:cNvSpPr>
            <a:spLocks noGrp="1"/>
          </p:cNvSpPr>
          <p:nvPr>
            <p:ph type="sldNum" sz="quarter" idx="12"/>
          </p:nvPr>
        </p:nvSpPr>
        <p:spPr/>
        <p:txBody>
          <a:bodyPr/>
          <a:lstStyle/>
          <a:p>
            <a:fld id="{7C08D66B-59DE-4EA4-A40C-5FDCDC23D48D}" type="slidenum">
              <a:rPr lang="ru-RU" smtClean="0"/>
              <a:t>‹#›</a:t>
            </a:fld>
            <a:endParaRPr lang="ru-RU"/>
          </a:p>
        </p:txBody>
      </p:sp>
    </p:spTree>
    <p:extLst>
      <p:ext uri="{BB962C8B-B14F-4D97-AF65-F5344CB8AC3E}">
        <p14:creationId xmlns:p14="http://schemas.microsoft.com/office/powerpoint/2010/main" val="1949122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E4DF35-ADD4-4EB4-8489-24F38B4672D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FE7DFCB-59D7-4DCB-9BB0-AF0E8824C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23228F7E-C10D-4869-9891-274DCA6370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988F1E3-977F-492A-A83C-74E6131C92A6}"/>
              </a:ext>
            </a:extLst>
          </p:cNvPr>
          <p:cNvSpPr>
            <a:spLocks noGrp="1"/>
          </p:cNvSpPr>
          <p:nvPr>
            <p:ph type="dt" sz="half" idx="10"/>
          </p:nvPr>
        </p:nvSpPr>
        <p:spPr/>
        <p:txBody>
          <a:bodyPr/>
          <a:lstStyle/>
          <a:p>
            <a:fld id="{A76A7A57-14EC-4B51-8B3F-7F165F891E06}" type="datetimeFigureOut">
              <a:rPr lang="ru-RU" smtClean="0"/>
              <a:t>09.05.2022</a:t>
            </a:fld>
            <a:endParaRPr lang="ru-RU"/>
          </a:p>
        </p:txBody>
      </p:sp>
      <p:sp>
        <p:nvSpPr>
          <p:cNvPr id="6" name="Нижний колонтитул 5">
            <a:extLst>
              <a:ext uri="{FF2B5EF4-FFF2-40B4-BE49-F238E27FC236}">
                <a16:creationId xmlns:a16="http://schemas.microsoft.com/office/drawing/2014/main" id="{D44AA7EB-33BB-4F2C-8352-B4819CB6009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EFC5419-3449-45AA-A0FB-5F8A0D05721A}"/>
              </a:ext>
            </a:extLst>
          </p:cNvPr>
          <p:cNvSpPr>
            <a:spLocks noGrp="1"/>
          </p:cNvSpPr>
          <p:nvPr>
            <p:ph type="sldNum" sz="quarter" idx="12"/>
          </p:nvPr>
        </p:nvSpPr>
        <p:spPr/>
        <p:txBody>
          <a:bodyPr/>
          <a:lstStyle/>
          <a:p>
            <a:fld id="{7C08D66B-59DE-4EA4-A40C-5FDCDC23D48D}" type="slidenum">
              <a:rPr lang="ru-RU" smtClean="0"/>
              <a:t>‹#›</a:t>
            </a:fld>
            <a:endParaRPr lang="ru-RU"/>
          </a:p>
        </p:txBody>
      </p:sp>
    </p:spTree>
    <p:extLst>
      <p:ext uri="{BB962C8B-B14F-4D97-AF65-F5344CB8AC3E}">
        <p14:creationId xmlns:p14="http://schemas.microsoft.com/office/powerpoint/2010/main" val="3903936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5C1296-C355-4FCA-8E39-101274046A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7577FE8-A74D-4242-BEE9-2A8435DD8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64D43A5-261D-4889-9B3E-C3E2834265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6A7A57-14EC-4B51-8B3F-7F165F891E06}" type="datetimeFigureOut">
              <a:rPr lang="ru-RU" smtClean="0"/>
              <a:t>09.05.2022</a:t>
            </a:fld>
            <a:endParaRPr lang="ru-RU"/>
          </a:p>
        </p:txBody>
      </p:sp>
      <p:sp>
        <p:nvSpPr>
          <p:cNvPr id="5" name="Нижний колонтитул 4">
            <a:extLst>
              <a:ext uri="{FF2B5EF4-FFF2-40B4-BE49-F238E27FC236}">
                <a16:creationId xmlns:a16="http://schemas.microsoft.com/office/drawing/2014/main" id="{ECCAC89A-723F-4029-917A-D56CA794B6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D26E91A-8701-4657-9B86-8396A6FFB8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8D66B-59DE-4EA4-A40C-5FDCDC23D48D}" type="slidenum">
              <a:rPr lang="ru-RU" smtClean="0"/>
              <a:t>‹#›</a:t>
            </a:fld>
            <a:endParaRPr lang="ru-RU"/>
          </a:p>
        </p:txBody>
      </p:sp>
    </p:spTree>
    <p:extLst>
      <p:ext uri="{BB962C8B-B14F-4D97-AF65-F5344CB8AC3E}">
        <p14:creationId xmlns:p14="http://schemas.microsoft.com/office/powerpoint/2010/main" val="2874556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0C4DD880-6A04-4D89-A5D3-D695FCD5FF05}"/>
              </a:ext>
            </a:extLst>
          </p:cNvPr>
          <p:cNvSpPr/>
          <p:nvPr/>
        </p:nvSpPr>
        <p:spPr>
          <a:xfrm>
            <a:off x="849855" y="820594"/>
            <a:ext cx="10703858" cy="4431983"/>
          </a:xfrm>
          <a:prstGeom prst="rect">
            <a:avLst/>
          </a:prstGeom>
        </p:spPr>
        <p:txBody>
          <a:bodyPr wrap="square">
            <a:spAutoFit/>
          </a:bodyPr>
          <a:lstStyle/>
          <a:p>
            <a:pPr algn="ctr">
              <a:spcAft>
                <a:spcPts val="1800"/>
              </a:spcAft>
            </a:pPr>
            <a:r>
              <a:rPr lang="ru-RU" sz="1600" b="0" i="0" dirty="0">
                <a:solidFill>
                  <a:srgbClr val="000000"/>
                </a:solidFill>
                <a:effectLst/>
                <a:latin typeface="Roboto" panose="02000000000000000000" pitchFamily="2" charset="0"/>
              </a:rPr>
              <a:t>Анализ значимости входных признаков моделей машинного обучения с учителем</a:t>
            </a:r>
            <a:endParaRPr lang="ru-RU" sz="1600" dirty="0">
              <a:latin typeface="Times New Roman" panose="02020603050405020304" pitchFamily="18" charset="0"/>
              <a:ea typeface="Times New Roman" panose="02020603050405020304" pitchFamily="18" charset="0"/>
            </a:endParaRPr>
          </a:p>
          <a:p>
            <a:pPr algn="just">
              <a:spcAft>
                <a:spcPts val="1800"/>
              </a:spcAft>
            </a:pPr>
            <a:r>
              <a:rPr lang="ru-RU" dirty="0">
                <a:solidFill>
                  <a:srgbClr val="000000"/>
                </a:solidFill>
                <a:latin typeface="Times New Roman" panose="02020603050405020304" pitchFamily="18" charset="0"/>
                <a:ea typeface="Times New Roman" panose="02020603050405020304" pitchFamily="18" charset="0"/>
              </a:rPr>
              <a:t> </a:t>
            </a:r>
            <a:endParaRPr lang="ru-RU" sz="1600" dirty="0">
              <a:latin typeface="Times New Roman" panose="02020603050405020304" pitchFamily="18" charset="0"/>
              <a:ea typeface="Times New Roman" panose="02020603050405020304" pitchFamily="18" charset="0"/>
            </a:endParaRPr>
          </a:p>
          <a:p>
            <a:pPr algn="just">
              <a:spcAft>
                <a:spcPts val="1800"/>
              </a:spcAft>
            </a:pPr>
            <a:r>
              <a:rPr lang="ru-RU" dirty="0">
                <a:solidFill>
                  <a:srgbClr val="000000"/>
                </a:solidFill>
                <a:latin typeface="Times New Roman" panose="02020603050405020304" pitchFamily="18" charset="0"/>
                <a:ea typeface="Times New Roman" panose="02020603050405020304" pitchFamily="18" charset="0"/>
              </a:rPr>
              <a:t> </a:t>
            </a:r>
            <a:endParaRPr lang="ru-RU" sz="1600" dirty="0">
              <a:latin typeface="Times New Roman" panose="02020603050405020304" pitchFamily="18" charset="0"/>
              <a:ea typeface="Times New Roman" panose="02020603050405020304" pitchFamily="18" charset="0"/>
            </a:endParaRPr>
          </a:p>
          <a:p>
            <a:pPr algn="r">
              <a:spcAft>
                <a:spcPts val="1800"/>
              </a:spcAft>
            </a:pPr>
            <a:r>
              <a:rPr lang="ru-RU" dirty="0" err="1">
                <a:solidFill>
                  <a:srgbClr val="000000"/>
                </a:solidFill>
                <a:latin typeface="Times New Roman" panose="02020603050405020304" pitchFamily="18" charset="0"/>
                <a:ea typeface="Times New Roman" panose="02020603050405020304" pitchFamily="18" charset="0"/>
              </a:rPr>
              <a:t>Раковца</a:t>
            </a:r>
            <a:r>
              <a:rPr lang="ru-RU" dirty="0">
                <a:solidFill>
                  <a:srgbClr val="000000"/>
                </a:solidFill>
                <a:latin typeface="Times New Roman" panose="02020603050405020304" pitchFamily="18" charset="0"/>
                <a:ea typeface="Times New Roman" panose="02020603050405020304" pitchFamily="18" charset="0"/>
              </a:rPr>
              <a:t> Андрея Владимировича</a:t>
            </a:r>
            <a:endParaRPr lang="ru-RU" sz="1600" dirty="0">
              <a:latin typeface="Times New Roman" panose="02020603050405020304" pitchFamily="18" charset="0"/>
              <a:ea typeface="Times New Roman" panose="02020603050405020304" pitchFamily="18" charset="0"/>
            </a:endParaRPr>
          </a:p>
          <a:p>
            <a:pPr algn="r">
              <a:spcAft>
                <a:spcPts val="1800"/>
              </a:spcAft>
            </a:pPr>
            <a:r>
              <a:rPr lang="ru-RU" dirty="0">
                <a:solidFill>
                  <a:srgbClr val="000000"/>
                </a:solidFill>
                <a:latin typeface="Times New Roman" panose="02020603050405020304" pitchFamily="18" charset="0"/>
                <a:ea typeface="Times New Roman" panose="02020603050405020304" pitchFamily="18" charset="0"/>
              </a:rPr>
              <a:t>студента 4 курса, специальность</a:t>
            </a:r>
            <a:endParaRPr lang="ru-RU" sz="1600" dirty="0">
              <a:latin typeface="Times New Roman" panose="02020603050405020304" pitchFamily="18" charset="0"/>
              <a:ea typeface="Times New Roman" panose="02020603050405020304" pitchFamily="18" charset="0"/>
            </a:endParaRPr>
          </a:p>
          <a:p>
            <a:pPr algn="r">
              <a:spcAft>
                <a:spcPts val="1800"/>
              </a:spcAft>
            </a:pPr>
            <a:r>
              <a:rPr lang="ru-RU" dirty="0">
                <a:solidFill>
                  <a:srgbClr val="000000"/>
                </a:solidFill>
                <a:latin typeface="Times New Roman" panose="02020603050405020304" pitchFamily="18" charset="0"/>
                <a:ea typeface="Times New Roman" panose="02020603050405020304" pitchFamily="18" charset="0"/>
              </a:rPr>
              <a:t>«прикладная информатика»</a:t>
            </a:r>
            <a:endParaRPr lang="ru-RU" sz="1600" dirty="0">
              <a:latin typeface="Times New Roman" panose="02020603050405020304" pitchFamily="18" charset="0"/>
              <a:ea typeface="Times New Roman" panose="02020603050405020304" pitchFamily="18" charset="0"/>
            </a:endParaRPr>
          </a:p>
          <a:p>
            <a:pPr algn="r">
              <a:spcAft>
                <a:spcPts val="1800"/>
              </a:spcAft>
            </a:pPr>
            <a:r>
              <a:rPr lang="ru-RU" dirty="0">
                <a:solidFill>
                  <a:srgbClr val="000000"/>
                </a:solidFill>
                <a:latin typeface="Times New Roman" panose="02020603050405020304" pitchFamily="18" charset="0"/>
                <a:ea typeface="Times New Roman" panose="02020603050405020304" pitchFamily="18" charset="0"/>
              </a:rPr>
              <a:t>Научный руководитель:</a:t>
            </a:r>
            <a:endParaRPr lang="ru-RU" sz="1600" dirty="0">
              <a:latin typeface="Times New Roman" panose="02020603050405020304" pitchFamily="18" charset="0"/>
              <a:ea typeface="Times New Roman" panose="02020603050405020304" pitchFamily="18" charset="0"/>
            </a:endParaRPr>
          </a:p>
          <a:p>
            <a:pPr algn="r">
              <a:spcAft>
                <a:spcPts val="1800"/>
              </a:spcAft>
            </a:pPr>
            <a:r>
              <a:rPr lang="ru-RU" strike="sngStrike" dirty="0">
                <a:solidFill>
                  <a:srgbClr val="000000"/>
                </a:solidFill>
                <a:latin typeface="Times New Roman" panose="02020603050405020304" pitchFamily="18" charset="0"/>
                <a:ea typeface="Times New Roman" panose="02020603050405020304" pitchFamily="18" charset="0"/>
              </a:rPr>
              <a:t>старший преподаватель</a:t>
            </a:r>
            <a:endParaRPr lang="ru-RU" sz="1600" strike="sngStrike" dirty="0">
              <a:latin typeface="Times New Roman" panose="02020603050405020304" pitchFamily="18" charset="0"/>
              <a:ea typeface="Times New Roman" panose="02020603050405020304" pitchFamily="18" charset="0"/>
            </a:endParaRPr>
          </a:p>
          <a:p>
            <a:pPr algn="r"/>
            <a:r>
              <a:rPr lang="ru-RU" strike="sngStrike" dirty="0">
                <a:latin typeface="Times New Roman" panose="02020603050405020304" pitchFamily="18" charset="0"/>
                <a:ea typeface="Calibri" panose="020F0502020204030204" pitchFamily="34" charset="0"/>
              </a:rPr>
              <a:t>Курочкин А.В</a:t>
            </a:r>
            <a:endParaRPr lang="ru-RU" strike="sngStrike" dirty="0"/>
          </a:p>
        </p:txBody>
      </p:sp>
    </p:spTree>
    <p:extLst>
      <p:ext uri="{BB962C8B-B14F-4D97-AF65-F5344CB8AC3E}">
        <p14:creationId xmlns:p14="http://schemas.microsoft.com/office/powerpoint/2010/main" val="272548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F6BA57-392D-4B0D-A179-B7F70FD8861E}"/>
              </a:ext>
            </a:extLst>
          </p:cNvPr>
          <p:cNvSpPr>
            <a:spLocks noGrp="1"/>
          </p:cNvSpPr>
          <p:nvPr>
            <p:ph type="title"/>
          </p:nvPr>
        </p:nvSpPr>
        <p:spPr/>
        <p:txBody>
          <a:bodyPr/>
          <a:lstStyle/>
          <a:p>
            <a:r>
              <a:rPr lang="ru-RU" dirty="0"/>
              <a:t>Внесение шумовых признаков</a:t>
            </a:r>
          </a:p>
        </p:txBody>
      </p:sp>
      <p:sp>
        <p:nvSpPr>
          <p:cNvPr id="3" name="Текст 2">
            <a:extLst>
              <a:ext uri="{FF2B5EF4-FFF2-40B4-BE49-F238E27FC236}">
                <a16:creationId xmlns:a16="http://schemas.microsoft.com/office/drawing/2014/main" id="{D3775508-0FCF-4ABD-946D-B4B2D128C34E}"/>
              </a:ext>
            </a:extLst>
          </p:cNvPr>
          <p:cNvSpPr>
            <a:spLocks noGrp="1"/>
          </p:cNvSpPr>
          <p:nvPr>
            <p:ph type="body" idx="1"/>
          </p:nvPr>
        </p:nvSpPr>
        <p:spPr/>
        <p:txBody>
          <a:bodyPr/>
          <a:lstStyle/>
          <a:p>
            <a:r>
              <a:rPr lang="en-US" dirty="0"/>
              <a:t>Surrogate model</a:t>
            </a:r>
            <a:endParaRPr lang="ru-RU" dirty="0"/>
          </a:p>
        </p:txBody>
      </p:sp>
      <p:sp>
        <p:nvSpPr>
          <p:cNvPr id="5" name="Текст 4">
            <a:extLst>
              <a:ext uri="{FF2B5EF4-FFF2-40B4-BE49-F238E27FC236}">
                <a16:creationId xmlns:a16="http://schemas.microsoft.com/office/drawing/2014/main" id="{736B7BE7-0363-4713-BD5B-7B03080FB252}"/>
              </a:ext>
            </a:extLst>
          </p:cNvPr>
          <p:cNvSpPr>
            <a:spLocks noGrp="1"/>
          </p:cNvSpPr>
          <p:nvPr>
            <p:ph type="body" sz="quarter" idx="3"/>
          </p:nvPr>
        </p:nvSpPr>
        <p:spPr/>
        <p:txBody>
          <a:bodyPr/>
          <a:lstStyle/>
          <a:p>
            <a:r>
              <a:rPr lang="en-US" dirty="0"/>
              <a:t>Original model</a:t>
            </a:r>
            <a:endParaRPr lang="ru-RU" dirty="0"/>
          </a:p>
        </p:txBody>
      </p:sp>
      <p:pic>
        <p:nvPicPr>
          <p:cNvPr id="8" name="Рисунок 7">
            <a:extLst>
              <a:ext uri="{FF2B5EF4-FFF2-40B4-BE49-F238E27FC236}">
                <a16:creationId xmlns:a16="http://schemas.microsoft.com/office/drawing/2014/main" id="{851A0542-0468-44F4-82CA-E2AECBE17D32}"/>
              </a:ext>
            </a:extLst>
          </p:cNvPr>
          <p:cNvPicPr>
            <a:picLocks noChangeAspect="1"/>
          </p:cNvPicPr>
          <p:nvPr/>
        </p:nvPicPr>
        <p:blipFill>
          <a:blip r:embed="rId2"/>
          <a:stretch>
            <a:fillRect/>
          </a:stretch>
        </p:blipFill>
        <p:spPr>
          <a:xfrm>
            <a:off x="146868" y="2505074"/>
            <a:ext cx="5938019" cy="3719455"/>
          </a:xfrm>
          <a:prstGeom prst="rect">
            <a:avLst/>
          </a:prstGeom>
        </p:spPr>
      </p:pic>
      <p:pic>
        <p:nvPicPr>
          <p:cNvPr id="7" name="Рисунок 6">
            <a:extLst>
              <a:ext uri="{FF2B5EF4-FFF2-40B4-BE49-F238E27FC236}">
                <a16:creationId xmlns:a16="http://schemas.microsoft.com/office/drawing/2014/main" id="{1F477412-BE0D-45AF-B121-DC33886DE1BC}"/>
              </a:ext>
            </a:extLst>
          </p:cNvPr>
          <p:cNvPicPr>
            <a:picLocks noChangeAspect="1"/>
          </p:cNvPicPr>
          <p:nvPr/>
        </p:nvPicPr>
        <p:blipFill>
          <a:blip r:embed="rId3"/>
          <a:stretch>
            <a:fillRect/>
          </a:stretch>
        </p:blipFill>
        <p:spPr>
          <a:xfrm>
            <a:off x="5997575" y="2699133"/>
            <a:ext cx="5938019" cy="3418135"/>
          </a:xfrm>
          <a:prstGeom prst="rect">
            <a:avLst/>
          </a:prstGeom>
        </p:spPr>
      </p:pic>
    </p:spTree>
    <p:extLst>
      <p:ext uri="{BB962C8B-B14F-4D97-AF65-F5344CB8AC3E}">
        <p14:creationId xmlns:p14="http://schemas.microsoft.com/office/powerpoint/2010/main" val="281380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F5EEA6-1031-43CD-B3C6-231A950F3AA7}"/>
              </a:ext>
            </a:extLst>
          </p:cNvPr>
          <p:cNvSpPr>
            <a:spLocks noGrp="1"/>
          </p:cNvSpPr>
          <p:nvPr>
            <p:ph type="title"/>
          </p:nvPr>
        </p:nvSpPr>
        <p:spPr/>
        <p:txBody>
          <a:bodyPr/>
          <a:lstStyle/>
          <a:p>
            <a:r>
              <a:rPr lang="ru-RU" dirty="0"/>
              <a:t>Подбор </a:t>
            </a:r>
            <a:r>
              <a:rPr lang="ru-RU" dirty="0" err="1"/>
              <a:t>гиперпараметров</a:t>
            </a:r>
            <a:endParaRPr lang="ru-RU" dirty="0"/>
          </a:p>
        </p:txBody>
      </p:sp>
      <p:sp>
        <p:nvSpPr>
          <p:cNvPr id="3" name="Текст 2">
            <a:extLst>
              <a:ext uri="{FF2B5EF4-FFF2-40B4-BE49-F238E27FC236}">
                <a16:creationId xmlns:a16="http://schemas.microsoft.com/office/drawing/2014/main" id="{7A5C4B08-0944-4484-8A66-35E8137EF946}"/>
              </a:ext>
            </a:extLst>
          </p:cNvPr>
          <p:cNvSpPr>
            <a:spLocks noGrp="1"/>
          </p:cNvSpPr>
          <p:nvPr>
            <p:ph type="body" idx="1"/>
          </p:nvPr>
        </p:nvSpPr>
        <p:spPr/>
        <p:txBody>
          <a:bodyPr/>
          <a:lstStyle/>
          <a:p>
            <a:r>
              <a:rPr lang="en-US" dirty="0"/>
              <a:t>Surrogate model</a:t>
            </a:r>
            <a:endParaRPr lang="ru-RU" dirty="0"/>
          </a:p>
        </p:txBody>
      </p:sp>
      <p:sp>
        <p:nvSpPr>
          <p:cNvPr id="5" name="Текст 4">
            <a:extLst>
              <a:ext uri="{FF2B5EF4-FFF2-40B4-BE49-F238E27FC236}">
                <a16:creationId xmlns:a16="http://schemas.microsoft.com/office/drawing/2014/main" id="{D4B65376-EB90-444B-8DE0-C082DA5B1012}"/>
              </a:ext>
            </a:extLst>
          </p:cNvPr>
          <p:cNvSpPr>
            <a:spLocks noGrp="1"/>
          </p:cNvSpPr>
          <p:nvPr>
            <p:ph type="body" sz="quarter" idx="3"/>
          </p:nvPr>
        </p:nvSpPr>
        <p:spPr/>
        <p:txBody>
          <a:bodyPr/>
          <a:lstStyle/>
          <a:p>
            <a:r>
              <a:rPr lang="en-US" dirty="0"/>
              <a:t>Original model</a:t>
            </a:r>
            <a:endParaRPr lang="ru-RU" dirty="0"/>
          </a:p>
        </p:txBody>
      </p:sp>
      <p:pic>
        <p:nvPicPr>
          <p:cNvPr id="8" name="Рисунок 7">
            <a:extLst>
              <a:ext uri="{FF2B5EF4-FFF2-40B4-BE49-F238E27FC236}">
                <a16:creationId xmlns:a16="http://schemas.microsoft.com/office/drawing/2014/main" id="{D1D956F6-D1B8-4815-9A16-D695C52C26C3}"/>
              </a:ext>
            </a:extLst>
          </p:cNvPr>
          <p:cNvPicPr>
            <a:picLocks noChangeAspect="1"/>
          </p:cNvPicPr>
          <p:nvPr/>
        </p:nvPicPr>
        <p:blipFill>
          <a:blip r:embed="rId2"/>
          <a:stretch>
            <a:fillRect/>
          </a:stretch>
        </p:blipFill>
        <p:spPr>
          <a:xfrm>
            <a:off x="59556" y="2505076"/>
            <a:ext cx="5938019" cy="3831930"/>
          </a:xfrm>
          <a:prstGeom prst="rect">
            <a:avLst/>
          </a:prstGeom>
        </p:spPr>
      </p:pic>
      <p:pic>
        <p:nvPicPr>
          <p:cNvPr id="7" name="Рисунок 6">
            <a:extLst>
              <a:ext uri="{FF2B5EF4-FFF2-40B4-BE49-F238E27FC236}">
                <a16:creationId xmlns:a16="http://schemas.microsoft.com/office/drawing/2014/main" id="{1DD64B79-7435-459A-B1B0-97D679368995}"/>
              </a:ext>
            </a:extLst>
          </p:cNvPr>
          <p:cNvPicPr>
            <a:picLocks noChangeAspect="1"/>
          </p:cNvPicPr>
          <p:nvPr/>
        </p:nvPicPr>
        <p:blipFill>
          <a:blip r:embed="rId3"/>
          <a:stretch>
            <a:fillRect/>
          </a:stretch>
        </p:blipFill>
        <p:spPr>
          <a:xfrm>
            <a:off x="5512661" y="2436961"/>
            <a:ext cx="6502265" cy="3831930"/>
          </a:xfrm>
          <a:prstGeom prst="rect">
            <a:avLst/>
          </a:prstGeom>
        </p:spPr>
      </p:pic>
    </p:spTree>
    <p:extLst>
      <p:ext uri="{BB962C8B-B14F-4D97-AF65-F5344CB8AC3E}">
        <p14:creationId xmlns:p14="http://schemas.microsoft.com/office/powerpoint/2010/main" val="210864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AF349D-1B44-4386-B7EC-25CC29E9C2C8}"/>
              </a:ext>
            </a:extLst>
          </p:cNvPr>
          <p:cNvSpPr>
            <a:spLocks noGrp="1"/>
          </p:cNvSpPr>
          <p:nvPr>
            <p:ph type="title"/>
          </p:nvPr>
        </p:nvSpPr>
        <p:spPr>
          <a:xfrm>
            <a:off x="838200" y="397022"/>
            <a:ext cx="10515600" cy="1325563"/>
          </a:xfrm>
        </p:spPr>
        <p:txBody>
          <a:bodyPr/>
          <a:lstStyle/>
          <a:p>
            <a:r>
              <a:rPr lang="ru-RU" dirty="0"/>
              <a:t>Заключение</a:t>
            </a:r>
          </a:p>
        </p:txBody>
      </p:sp>
      <p:sp>
        <p:nvSpPr>
          <p:cNvPr id="3" name="Объект 2">
            <a:extLst>
              <a:ext uri="{FF2B5EF4-FFF2-40B4-BE49-F238E27FC236}">
                <a16:creationId xmlns:a16="http://schemas.microsoft.com/office/drawing/2014/main" id="{2914F0AA-44A5-4F4D-90B5-EB99133C280B}"/>
              </a:ext>
            </a:extLst>
          </p:cNvPr>
          <p:cNvSpPr>
            <a:spLocks noGrp="1"/>
          </p:cNvSpPr>
          <p:nvPr>
            <p:ph idx="1"/>
          </p:nvPr>
        </p:nvSpPr>
        <p:spPr/>
        <p:txBody>
          <a:bodyPr/>
          <a:lstStyle/>
          <a:p>
            <a:pPr marL="0" indent="0">
              <a:buNone/>
            </a:pPr>
            <a:r>
              <a:rPr lang="ru-RU" dirty="0"/>
              <a:t>В заключение отмечу изменения, произошедшие в </a:t>
            </a:r>
            <a:r>
              <a:rPr lang="ru-RU" dirty="0" err="1"/>
              <a:t>струткуре</a:t>
            </a:r>
            <a:r>
              <a:rPr lang="ru-RU" dirty="0"/>
              <a:t> дипломной работы:</a:t>
            </a:r>
          </a:p>
          <a:p>
            <a:pPr marL="0" indent="0">
              <a:buNone/>
            </a:pPr>
            <a:r>
              <a:rPr lang="ru-RU" dirty="0"/>
              <a:t>-добавлена информация в первую главу</a:t>
            </a:r>
          </a:p>
          <a:p>
            <a:pPr marL="0" indent="0">
              <a:buNone/>
            </a:pPr>
            <a:r>
              <a:rPr lang="ru-RU"/>
              <a:t>-добавлена </a:t>
            </a:r>
            <a:r>
              <a:rPr lang="ru-RU" dirty="0"/>
              <a:t>информация в </a:t>
            </a:r>
            <a:r>
              <a:rPr lang="ru-RU"/>
              <a:t>практическую часть</a:t>
            </a:r>
            <a:endParaRPr lang="ru-RU" dirty="0"/>
          </a:p>
        </p:txBody>
      </p:sp>
    </p:spTree>
    <p:extLst>
      <p:ext uri="{BB962C8B-B14F-4D97-AF65-F5344CB8AC3E}">
        <p14:creationId xmlns:p14="http://schemas.microsoft.com/office/powerpoint/2010/main" val="153235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A87691-E294-4D3F-8D81-E181C80E51D9}"/>
              </a:ext>
            </a:extLst>
          </p:cNvPr>
          <p:cNvSpPr txBox="1"/>
          <p:nvPr/>
        </p:nvSpPr>
        <p:spPr>
          <a:xfrm>
            <a:off x="368422" y="645217"/>
            <a:ext cx="11455155" cy="646331"/>
          </a:xfrm>
          <a:prstGeom prst="rect">
            <a:avLst/>
          </a:prstGeom>
          <a:noFill/>
        </p:spPr>
        <p:txBody>
          <a:bodyPr wrap="square" rtlCol="0">
            <a:spAutoFit/>
          </a:bodyPr>
          <a:lstStyle/>
          <a:p>
            <a:r>
              <a:rPr lang="ru-RU" dirty="0"/>
              <a:t>Цель: исследовать возможность интерпретации поведения обученных моделей машинного обучения с учителем на основе методов анализа влияния входных признаков на результат</a:t>
            </a:r>
            <a:endParaRPr lang="ru-BY" dirty="0"/>
          </a:p>
        </p:txBody>
      </p:sp>
      <p:sp>
        <p:nvSpPr>
          <p:cNvPr id="3" name="TextBox 2">
            <a:extLst>
              <a:ext uri="{FF2B5EF4-FFF2-40B4-BE49-F238E27FC236}">
                <a16:creationId xmlns:a16="http://schemas.microsoft.com/office/drawing/2014/main" id="{099DE614-E174-44C3-8F14-6216EC49A360}"/>
              </a:ext>
            </a:extLst>
          </p:cNvPr>
          <p:cNvSpPr txBox="1"/>
          <p:nvPr/>
        </p:nvSpPr>
        <p:spPr>
          <a:xfrm>
            <a:off x="613710" y="3429000"/>
            <a:ext cx="10593659" cy="1200329"/>
          </a:xfrm>
          <a:prstGeom prst="rect">
            <a:avLst/>
          </a:prstGeom>
          <a:noFill/>
        </p:spPr>
        <p:txBody>
          <a:bodyPr wrap="square" rtlCol="0">
            <a:spAutoFit/>
          </a:bodyPr>
          <a:lstStyle/>
          <a:p>
            <a:r>
              <a:rPr lang="ru-RU" dirty="0"/>
              <a:t>Задачи:</a:t>
            </a:r>
          </a:p>
          <a:p>
            <a:pPr marL="742950" lvl="1" indent="-285750">
              <a:buFont typeface="Arial" panose="020B0604020202020204" pitchFamily="34" charset="0"/>
              <a:buChar char="•"/>
            </a:pPr>
            <a:r>
              <a:rPr lang="ru-RU" dirty="0"/>
              <a:t>Рассмотреть задачу определения значимости признаков в контексте отбора признаков</a:t>
            </a:r>
          </a:p>
          <a:p>
            <a:pPr marL="742950" lvl="1" indent="-285750">
              <a:buFont typeface="Arial" panose="020B0604020202020204" pitchFamily="34" charset="0"/>
              <a:buChar char="•"/>
            </a:pPr>
            <a:r>
              <a:rPr lang="ru-RU" dirty="0"/>
              <a:t>Исследовать рассмотренные алгоритмы на устойчивость к шумовым признакам с различными видами распределений</a:t>
            </a:r>
            <a:endParaRPr lang="ru-BY" dirty="0"/>
          </a:p>
        </p:txBody>
      </p:sp>
    </p:spTree>
    <p:extLst>
      <p:ext uri="{BB962C8B-B14F-4D97-AF65-F5344CB8AC3E}">
        <p14:creationId xmlns:p14="http://schemas.microsoft.com/office/powerpoint/2010/main" val="125895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B5E9E0-2D65-4319-AE8E-6D3693AA44FC}"/>
              </a:ext>
            </a:extLst>
          </p:cNvPr>
          <p:cNvSpPr>
            <a:spLocks noGrp="1"/>
          </p:cNvSpPr>
          <p:nvPr>
            <p:ph type="title"/>
          </p:nvPr>
        </p:nvSpPr>
        <p:spPr>
          <a:xfrm>
            <a:off x="2633472" y="365125"/>
            <a:ext cx="8720328" cy="1325563"/>
          </a:xfrm>
        </p:spPr>
        <p:txBody>
          <a:bodyPr/>
          <a:lstStyle/>
          <a:p>
            <a:r>
              <a:rPr lang="ru-RU" dirty="0"/>
              <a:t>Основная актуальность</a:t>
            </a:r>
          </a:p>
        </p:txBody>
      </p:sp>
      <p:sp>
        <p:nvSpPr>
          <p:cNvPr id="3" name="Объект 2">
            <a:extLst>
              <a:ext uri="{FF2B5EF4-FFF2-40B4-BE49-F238E27FC236}">
                <a16:creationId xmlns:a16="http://schemas.microsoft.com/office/drawing/2014/main" id="{FBA232DF-BC99-497C-9530-43E8D25EC81C}"/>
              </a:ext>
            </a:extLst>
          </p:cNvPr>
          <p:cNvSpPr>
            <a:spLocks noGrp="1"/>
          </p:cNvSpPr>
          <p:nvPr>
            <p:ph idx="1"/>
          </p:nvPr>
        </p:nvSpPr>
        <p:spPr/>
        <p:txBody>
          <a:bodyPr>
            <a:normAutofit/>
          </a:bodyPr>
          <a:lstStyle/>
          <a:p>
            <a:r>
              <a:rPr lang="ru-RU" dirty="0"/>
              <a:t>Одной из фундаментальных проблем машинного обучения заключается в том, что обученные модели работают как «черный ящик». Например, мы знаем структуру модели, как она обучается, но после обучения ее поведение достаточно сложно интерпретируемо. Основная задача – попытаться объяснить поведение таких моделей с помощью оценки значимости входных признаков для модели. Чаще всего такая оценка применяется в задаче отбора признаков.</a:t>
            </a:r>
          </a:p>
          <a:p>
            <a:pPr marL="0" indent="0">
              <a:buNone/>
            </a:pPr>
            <a:endParaRPr lang="en-US" dirty="0"/>
          </a:p>
          <a:p>
            <a:pPr marL="0" indent="0">
              <a:buNone/>
            </a:pPr>
            <a:endParaRPr lang="ru-RU" dirty="0"/>
          </a:p>
        </p:txBody>
      </p:sp>
    </p:spTree>
    <p:extLst>
      <p:ext uri="{BB962C8B-B14F-4D97-AF65-F5344CB8AC3E}">
        <p14:creationId xmlns:p14="http://schemas.microsoft.com/office/powerpoint/2010/main" val="3984954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59855C-4AC1-4634-B5B3-D9ED62CEC873}"/>
              </a:ext>
            </a:extLst>
          </p:cNvPr>
          <p:cNvSpPr txBox="1"/>
          <p:nvPr/>
        </p:nvSpPr>
        <p:spPr>
          <a:xfrm>
            <a:off x="911742" y="582067"/>
            <a:ext cx="8242891" cy="5693866"/>
          </a:xfrm>
          <a:prstGeom prst="rect">
            <a:avLst/>
          </a:prstGeom>
          <a:noFill/>
        </p:spPr>
        <p:txBody>
          <a:bodyPr wrap="square">
            <a:spAutoFit/>
          </a:bodyPr>
          <a:lstStyle/>
          <a:p>
            <a:pPr algn="l"/>
            <a:r>
              <a:rPr lang="ru-RU" sz="2800" b="0" i="0" dirty="0" err="1">
                <a:solidFill>
                  <a:srgbClr val="111111"/>
                </a:solidFill>
                <a:effectLst/>
                <a:latin typeface="Fira Sans" panose="020B0503050000020004" pitchFamily="34" charset="0"/>
              </a:rPr>
              <a:t>Permutation</a:t>
            </a:r>
            <a:r>
              <a:rPr lang="ru-RU" sz="2800" b="0" i="0" dirty="0">
                <a:solidFill>
                  <a:srgbClr val="111111"/>
                </a:solidFill>
                <a:effectLst/>
                <a:latin typeface="Fira Sans" panose="020B0503050000020004" pitchFamily="34" charset="0"/>
              </a:rPr>
              <a:t> </a:t>
            </a:r>
            <a:r>
              <a:rPr lang="ru-RU" sz="2800" b="0" i="0" dirty="0" err="1">
                <a:solidFill>
                  <a:srgbClr val="111111"/>
                </a:solidFill>
                <a:effectLst/>
                <a:latin typeface="Fira Sans" panose="020B0503050000020004" pitchFamily="34" charset="0"/>
              </a:rPr>
              <a:t>Importance</a:t>
            </a:r>
            <a:endParaRPr lang="ru-RU" sz="2800" b="0" i="0" dirty="0">
              <a:solidFill>
                <a:srgbClr val="111111"/>
              </a:solidFill>
              <a:effectLst/>
              <a:latin typeface="Fira Sans" panose="020B0503050000020004" pitchFamily="34" charset="0"/>
            </a:endParaRPr>
          </a:p>
          <a:p>
            <a:br>
              <a:rPr lang="ru-RU" sz="2800" dirty="0"/>
            </a:br>
            <a:br>
              <a:rPr lang="ru-RU" sz="2800" dirty="0"/>
            </a:br>
            <a:r>
              <a:rPr lang="ru-RU" sz="2800" b="0" i="0" dirty="0" err="1">
                <a:solidFill>
                  <a:srgbClr val="111111"/>
                </a:solidFill>
                <a:effectLst/>
                <a:latin typeface="-apple-system"/>
              </a:rPr>
              <a:t>Permutation</a:t>
            </a:r>
            <a:r>
              <a:rPr lang="ru-RU" sz="2800" b="0" i="0" dirty="0">
                <a:solidFill>
                  <a:srgbClr val="111111"/>
                </a:solidFill>
                <a:effectLst/>
                <a:latin typeface="-apple-system"/>
              </a:rPr>
              <a:t> </a:t>
            </a:r>
            <a:r>
              <a:rPr lang="ru-RU" sz="2800" b="0" i="0" dirty="0" err="1">
                <a:solidFill>
                  <a:srgbClr val="111111"/>
                </a:solidFill>
                <a:effectLst/>
                <a:latin typeface="-apple-system"/>
              </a:rPr>
              <a:t>Importance</a:t>
            </a:r>
            <a:r>
              <a:rPr lang="ru-RU" sz="2800" b="0" i="0" dirty="0">
                <a:solidFill>
                  <a:srgbClr val="111111"/>
                </a:solidFill>
                <a:effectLst/>
                <a:latin typeface="-apple-system"/>
              </a:rPr>
              <a:t> работает для многих оценок </a:t>
            </a:r>
            <a:r>
              <a:rPr lang="ru-RU" sz="2800" b="0" i="0" dirty="0" err="1">
                <a:solidFill>
                  <a:srgbClr val="111111"/>
                </a:solidFill>
                <a:effectLst/>
                <a:latin typeface="-apple-system"/>
              </a:rPr>
              <a:t>scikit-learn</a:t>
            </a:r>
            <a:r>
              <a:rPr lang="ru-RU" sz="2800" b="0" i="0" dirty="0">
                <a:solidFill>
                  <a:srgbClr val="111111"/>
                </a:solidFill>
                <a:effectLst/>
                <a:latin typeface="-apple-system"/>
              </a:rPr>
              <a:t>. Идея проста: Произвольным образом переставить или перетасовать один столбец в наборе </a:t>
            </a:r>
            <a:r>
              <a:rPr lang="ru-RU" sz="2800" b="0" i="0" dirty="0" err="1">
                <a:solidFill>
                  <a:srgbClr val="111111"/>
                </a:solidFill>
                <a:effectLst/>
                <a:latin typeface="-apple-system"/>
              </a:rPr>
              <a:t>датасета</a:t>
            </a:r>
            <a:r>
              <a:rPr lang="ru-RU" sz="2800" b="0" i="0" dirty="0">
                <a:solidFill>
                  <a:srgbClr val="111111"/>
                </a:solidFill>
                <a:effectLst/>
                <a:latin typeface="-apple-system"/>
              </a:rPr>
              <a:t> валидации, оставив все остальные столбцы нетронутыми. Признак считается «важным», если точность модели падает и его изменение вызывает увеличение ошибок. С другой стороны, признак считается «неважным», если перетасовка его значений не влияет на точность модели.</a:t>
            </a:r>
            <a:endParaRPr lang="ru-RU" sz="2800" dirty="0"/>
          </a:p>
        </p:txBody>
      </p:sp>
    </p:spTree>
    <p:extLst>
      <p:ext uri="{BB962C8B-B14F-4D97-AF65-F5344CB8AC3E}">
        <p14:creationId xmlns:p14="http://schemas.microsoft.com/office/powerpoint/2010/main" val="1366922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B6EEF50E-BC98-4F63-BC9F-C9E537C8D13E}"/>
              </a:ext>
            </a:extLst>
          </p:cNvPr>
          <p:cNvPicPr>
            <a:picLocks noChangeAspect="1"/>
          </p:cNvPicPr>
          <p:nvPr/>
        </p:nvPicPr>
        <p:blipFill>
          <a:blip r:embed="rId2"/>
          <a:stretch>
            <a:fillRect/>
          </a:stretch>
        </p:blipFill>
        <p:spPr>
          <a:xfrm>
            <a:off x="0" y="2598334"/>
            <a:ext cx="6214216" cy="3560095"/>
          </a:xfrm>
          <a:prstGeom prst="rect">
            <a:avLst/>
          </a:prstGeom>
        </p:spPr>
      </p:pic>
      <p:pic>
        <p:nvPicPr>
          <p:cNvPr id="4" name="Рисунок 3">
            <a:extLst>
              <a:ext uri="{FF2B5EF4-FFF2-40B4-BE49-F238E27FC236}">
                <a16:creationId xmlns:a16="http://schemas.microsoft.com/office/drawing/2014/main" id="{BA57E30D-59D4-472C-AE4A-3BB0FDA8DFD9}"/>
              </a:ext>
            </a:extLst>
          </p:cNvPr>
          <p:cNvPicPr/>
          <p:nvPr/>
        </p:nvPicPr>
        <p:blipFill>
          <a:blip r:embed="rId3"/>
          <a:stretch>
            <a:fillRect/>
          </a:stretch>
        </p:blipFill>
        <p:spPr>
          <a:xfrm>
            <a:off x="6096000" y="2505075"/>
            <a:ext cx="5978487" cy="3653354"/>
          </a:xfrm>
          <a:prstGeom prst="rect">
            <a:avLst/>
          </a:prstGeom>
        </p:spPr>
      </p:pic>
      <p:sp>
        <p:nvSpPr>
          <p:cNvPr id="6" name="Заголовок 5">
            <a:extLst>
              <a:ext uri="{FF2B5EF4-FFF2-40B4-BE49-F238E27FC236}">
                <a16:creationId xmlns:a16="http://schemas.microsoft.com/office/drawing/2014/main" id="{D09BDCFC-3A96-4822-A351-3D30C0E1BBE0}"/>
              </a:ext>
            </a:extLst>
          </p:cNvPr>
          <p:cNvSpPr>
            <a:spLocks noGrp="1"/>
          </p:cNvSpPr>
          <p:nvPr>
            <p:ph type="title"/>
          </p:nvPr>
        </p:nvSpPr>
        <p:spPr/>
        <p:txBody>
          <a:bodyPr/>
          <a:lstStyle/>
          <a:p>
            <a:r>
              <a:rPr lang="ru-RU" dirty="0"/>
              <a:t>Начальные оценки</a:t>
            </a:r>
          </a:p>
        </p:txBody>
      </p:sp>
      <p:sp>
        <p:nvSpPr>
          <p:cNvPr id="7" name="Текст 6">
            <a:extLst>
              <a:ext uri="{FF2B5EF4-FFF2-40B4-BE49-F238E27FC236}">
                <a16:creationId xmlns:a16="http://schemas.microsoft.com/office/drawing/2014/main" id="{A0CEF035-7BA3-4032-A4D5-CD153CC18137}"/>
              </a:ext>
            </a:extLst>
          </p:cNvPr>
          <p:cNvSpPr>
            <a:spLocks noGrp="1"/>
          </p:cNvSpPr>
          <p:nvPr>
            <p:ph type="body" idx="1"/>
          </p:nvPr>
        </p:nvSpPr>
        <p:spPr/>
        <p:txBody>
          <a:bodyPr/>
          <a:lstStyle/>
          <a:p>
            <a:r>
              <a:rPr lang="en-US" dirty="0"/>
              <a:t>Permutation importance</a:t>
            </a:r>
            <a:endParaRPr lang="ru-RU" dirty="0"/>
          </a:p>
        </p:txBody>
      </p:sp>
      <p:sp>
        <p:nvSpPr>
          <p:cNvPr id="9" name="Текст 8">
            <a:extLst>
              <a:ext uri="{FF2B5EF4-FFF2-40B4-BE49-F238E27FC236}">
                <a16:creationId xmlns:a16="http://schemas.microsoft.com/office/drawing/2014/main" id="{71168074-F35D-49D6-A1FE-937D22348F4B}"/>
              </a:ext>
            </a:extLst>
          </p:cNvPr>
          <p:cNvSpPr>
            <a:spLocks noGrp="1"/>
          </p:cNvSpPr>
          <p:nvPr>
            <p:ph type="body" sz="quarter" idx="3"/>
          </p:nvPr>
        </p:nvSpPr>
        <p:spPr/>
        <p:txBody>
          <a:bodyPr/>
          <a:lstStyle/>
          <a:p>
            <a:r>
              <a:rPr lang="en-US" dirty="0"/>
              <a:t>Feature importance</a:t>
            </a:r>
            <a:endParaRPr lang="ru-RU" dirty="0"/>
          </a:p>
        </p:txBody>
      </p:sp>
    </p:spTree>
    <p:extLst>
      <p:ext uri="{BB962C8B-B14F-4D97-AF65-F5344CB8AC3E}">
        <p14:creationId xmlns:p14="http://schemas.microsoft.com/office/powerpoint/2010/main" val="405814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B536B5-CAA1-4A81-9D4E-14CEA7CEDB67}"/>
              </a:ext>
            </a:extLst>
          </p:cNvPr>
          <p:cNvSpPr>
            <a:spLocks noGrp="1"/>
          </p:cNvSpPr>
          <p:nvPr>
            <p:ph type="title"/>
          </p:nvPr>
        </p:nvSpPr>
        <p:spPr/>
        <p:txBody>
          <a:bodyPr/>
          <a:lstStyle/>
          <a:p>
            <a:r>
              <a:rPr lang="ru-RU" dirty="0"/>
              <a:t>Внесение шумовых признаков</a:t>
            </a:r>
          </a:p>
        </p:txBody>
      </p:sp>
      <p:sp>
        <p:nvSpPr>
          <p:cNvPr id="3" name="Текст 2">
            <a:extLst>
              <a:ext uri="{FF2B5EF4-FFF2-40B4-BE49-F238E27FC236}">
                <a16:creationId xmlns:a16="http://schemas.microsoft.com/office/drawing/2014/main" id="{61C65DE9-B954-4762-ACAF-44BB25AF27EF}"/>
              </a:ext>
            </a:extLst>
          </p:cNvPr>
          <p:cNvSpPr>
            <a:spLocks noGrp="1"/>
          </p:cNvSpPr>
          <p:nvPr>
            <p:ph type="body" idx="1"/>
          </p:nvPr>
        </p:nvSpPr>
        <p:spPr/>
        <p:txBody>
          <a:bodyPr/>
          <a:lstStyle/>
          <a:p>
            <a:r>
              <a:rPr lang="en-US" dirty="0" err="1"/>
              <a:t>Permutaion</a:t>
            </a:r>
            <a:endParaRPr lang="ru-RU" dirty="0"/>
          </a:p>
        </p:txBody>
      </p:sp>
      <p:sp>
        <p:nvSpPr>
          <p:cNvPr id="5" name="Текст 4">
            <a:extLst>
              <a:ext uri="{FF2B5EF4-FFF2-40B4-BE49-F238E27FC236}">
                <a16:creationId xmlns:a16="http://schemas.microsoft.com/office/drawing/2014/main" id="{B98BA0CF-3D97-4392-9D16-7F1A105F3002}"/>
              </a:ext>
            </a:extLst>
          </p:cNvPr>
          <p:cNvSpPr>
            <a:spLocks noGrp="1"/>
          </p:cNvSpPr>
          <p:nvPr>
            <p:ph type="body" sz="quarter" idx="3"/>
          </p:nvPr>
        </p:nvSpPr>
        <p:spPr/>
        <p:txBody>
          <a:bodyPr/>
          <a:lstStyle/>
          <a:p>
            <a:r>
              <a:rPr lang="en-US" dirty="0"/>
              <a:t>Feature importance</a:t>
            </a:r>
            <a:endParaRPr lang="ru-RU" dirty="0"/>
          </a:p>
        </p:txBody>
      </p:sp>
      <p:pic>
        <p:nvPicPr>
          <p:cNvPr id="7" name="Рисунок 6">
            <a:extLst>
              <a:ext uri="{FF2B5EF4-FFF2-40B4-BE49-F238E27FC236}">
                <a16:creationId xmlns:a16="http://schemas.microsoft.com/office/drawing/2014/main" id="{D19FB85C-29CB-4B04-A472-926BDBFEC682}"/>
              </a:ext>
            </a:extLst>
          </p:cNvPr>
          <p:cNvPicPr>
            <a:picLocks noChangeAspect="1"/>
          </p:cNvPicPr>
          <p:nvPr/>
        </p:nvPicPr>
        <p:blipFill>
          <a:blip r:embed="rId2"/>
          <a:stretch>
            <a:fillRect/>
          </a:stretch>
        </p:blipFill>
        <p:spPr>
          <a:xfrm>
            <a:off x="53975" y="2505075"/>
            <a:ext cx="5938019" cy="3407959"/>
          </a:xfrm>
          <a:prstGeom prst="rect">
            <a:avLst/>
          </a:prstGeom>
        </p:spPr>
      </p:pic>
      <p:pic>
        <p:nvPicPr>
          <p:cNvPr id="8" name="Рисунок 7">
            <a:extLst>
              <a:ext uri="{FF2B5EF4-FFF2-40B4-BE49-F238E27FC236}">
                <a16:creationId xmlns:a16="http://schemas.microsoft.com/office/drawing/2014/main" id="{42F7A680-12B6-4F45-B56A-076D1351FE93}"/>
              </a:ext>
            </a:extLst>
          </p:cNvPr>
          <p:cNvPicPr>
            <a:picLocks noChangeAspect="1"/>
          </p:cNvPicPr>
          <p:nvPr/>
        </p:nvPicPr>
        <p:blipFill>
          <a:blip r:embed="rId3"/>
          <a:stretch>
            <a:fillRect/>
          </a:stretch>
        </p:blipFill>
        <p:spPr>
          <a:xfrm>
            <a:off x="5794784" y="2428868"/>
            <a:ext cx="5938019" cy="3560373"/>
          </a:xfrm>
          <a:prstGeom prst="rect">
            <a:avLst/>
          </a:prstGeom>
        </p:spPr>
      </p:pic>
    </p:spTree>
    <p:extLst>
      <p:ext uri="{BB962C8B-B14F-4D97-AF65-F5344CB8AC3E}">
        <p14:creationId xmlns:p14="http://schemas.microsoft.com/office/powerpoint/2010/main" val="255494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BCEA2D-2C69-4028-B3FE-D3E193AC97E9}"/>
              </a:ext>
            </a:extLst>
          </p:cNvPr>
          <p:cNvSpPr>
            <a:spLocks noGrp="1"/>
          </p:cNvSpPr>
          <p:nvPr>
            <p:ph type="title"/>
          </p:nvPr>
        </p:nvSpPr>
        <p:spPr/>
        <p:txBody>
          <a:bodyPr/>
          <a:lstStyle/>
          <a:p>
            <a:r>
              <a:rPr lang="ru-RU" dirty="0"/>
              <a:t>Подбор </a:t>
            </a:r>
            <a:r>
              <a:rPr lang="ru-RU" dirty="0" err="1"/>
              <a:t>гиперпараметров</a:t>
            </a:r>
            <a:endParaRPr lang="ru-RU" dirty="0"/>
          </a:p>
        </p:txBody>
      </p:sp>
      <p:sp>
        <p:nvSpPr>
          <p:cNvPr id="3" name="Текст 2">
            <a:extLst>
              <a:ext uri="{FF2B5EF4-FFF2-40B4-BE49-F238E27FC236}">
                <a16:creationId xmlns:a16="http://schemas.microsoft.com/office/drawing/2014/main" id="{2EBB3C85-8A31-403F-934F-804F65307A12}"/>
              </a:ext>
            </a:extLst>
          </p:cNvPr>
          <p:cNvSpPr>
            <a:spLocks noGrp="1"/>
          </p:cNvSpPr>
          <p:nvPr>
            <p:ph type="body" idx="1"/>
          </p:nvPr>
        </p:nvSpPr>
        <p:spPr/>
        <p:txBody>
          <a:bodyPr/>
          <a:lstStyle/>
          <a:p>
            <a:r>
              <a:rPr lang="en-US" dirty="0"/>
              <a:t>Permutation</a:t>
            </a:r>
            <a:endParaRPr lang="ru-RU" dirty="0"/>
          </a:p>
        </p:txBody>
      </p:sp>
      <p:sp>
        <p:nvSpPr>
          <p:cNvPr id="5" name="Текст 4">
            <a:extLst>
              <a:ext uri="{FF2B5EF4-FFF2-40B4-BE49-F238E27FC236}">
                <a16:creationId xmlns:a16="http://schemas.microsoft.com/office/drawing/2014/main" id="{927BD964-E9F8-4942-8EE8-8D93C9F7C253}"/>
              </a:ext>
            </a:extLst>
          </p:cNvPr>
          <p:cNvSpPr>
            <a:spLocks noGrp="1"/>
          </p:cNvSpPr>
          <p:nvPr>
            <p:ph type="body" sz="quarter" idx="3"/>
          </p:nvPr>
        </p:nvSpPr>
        <p:spPr/>
        <p:txBody>
          <a:bodyPr/>
          <a:lstStyle/>
          <a:p>
            <a:r>
              <a:rPr lang="en-US" dirty="0"/>
              <a:t>Feature importance</a:t>
            </a:r>
            <a:endParaRPr lang="ru-RU" dirty="0"/>
          </a:p>
        </p:txBody>
      </p:sp>
      <p:pic>
        <p:nvPicPr>
          <p:cNvPr id="7" name="Рисунок 6">
            <a:extLst>
              <a:ext uri="{FF2B5EF4-FFF2-40B4-BE49-F238E27FC236}">
                <a16:creationId xmlns:a16="http://schemas.microsoft.com/office/drawing/2014/main" id="{1C12E356-99E3-4691-A83E-9D8C92E98131}"/>
              </a:ext>
            </a:extLst>
          </p:cNvPr>
          <p:cNvPicPr>
            <a:picLocks noChangeAspect="1"/>
          </p:cNvPicPr>
          <p:nvPr/>
        </p:nvPicPr>
        <p:blipFill>
          <a:blip r:embed="rId2"/>
          <a:stretch>
            <a:fillRect/>
          </a:stretch>
        </p:blipFill>
        <p:spPr>
          <a:xfrm>
            <a:off x="5997575" y="2427435"/>
            <a:ext cx="6194425" cy="3650513"/>
          </a:xfrm>
          <a:prstGeom prst="rect">
            <a:avLst/>
          </a:prstGeom>
        </p:spPr>
      </p:pic>
      <p:pic>
        <p:nvPicPr>
          <p:cNvPr id="8" name="Рисунок 7">
            <a:extLst>
              <a:ext uri="{FF2B5EF4-FFF2-40B4-BE49-F238E27FC236}">
                <a16:creationId xmlns:a16="http://schemas.microsoft.com/office/drawing/2014/main" id="{28B66539-4FFA-490D-A45B-70F619D80787}"/>
              </a:ext>
            </a:extLst>
          </p:cNvPr>
          <p:cNvPicPr>
            <a:picLocks noChangeAspect="1"/>
          </p:cNvPicPr>
          <p:nvPr/>
        </p:nvPicPr>
        <p:blipFill>
          <a:blip r:embed="rId3"/>
          <a:stretch>
            <a:fillRect/>
          </a:stretch>
        </p:blipFill>
        <p:spPr>
          <a:xfrm>
            <a:off x="59556" y="2667775"/>
            <a:ext cx="5938019" cy="3359187"/>
          </a:xfrm>
          <a:prstGeom prst="rect">
            <a:avLst/>
          </a:prstGeom>
        </p:spPr>
      </p:pic>
    </p:spTree>
    <p:extLst>
      <p:ext uri="{BB962C8B-B14F-4D97-AF65-F5344CB8AC3E}">
        <p14:creationId xmlns:p14="http://schemas.microsoft.com/office/powerpoint/2010/main" val="222534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D94236-C676-4202-9324-C7439A087E10}"/>
              </a:ext>
            </a:extLst>
          </p:cNvPr>
          <p:cNvSpPr>
            <a:spLocks noGrp="1"/>
          </p:cNvSpPr>
          <p:nvPr>
            <p:ph type="title"/>
          </p:nvPr>
        </p:nvSpPr>
        <p:spPr/>
        <p:txBody>
          <a:bodyPr/>
          <a:lstStyle/>
          <a:p>
            <a:r>
              <a:rPr lang="ru-RU" dirty="0"/>
              <a:t>Суррогатные модели</a:t>
            </a:r>
          </a:p>
        </p:txBody>
      </p:sp>
      <p:sp>
        <p:nvSpPr>
          <p:cNvPr id="6" name="TextBox 5">
            <a:extLst>
              <a:ext uri="{FF2B5EF4-FFF2-40B4-BE49-F238E27FC236}">
                <a16:creationId xmlns:a16="http://schemas.microsoft.com/office/drawing/2014/main" id="{1FE0EC9F-9DD3-4D2D-AAC8-E078091CD4BE}"/>
              </a:ext>
            </a:extLst>
          </p:cNvPr>
          <p:cNvSpPr txBox="1"/>
          <p:nvPr/>
        </p:nvSpPr>
        <p:spPr>
          <a:xfrm>
            <a:off x="582132" y="1690688"/>
            <a:ext cx="4128091" cy="3416320"/>
          </a:xfrm>
          <a:prstGeom prst="rect">
            <a:avLst/>
          </a:prstGeom>
          <a:noFill/>
        </p:spPr>
        <p:txBody>
          <a:bodyPr wrap="square">
            <a:spAutoFit/>
          </a:bodyPr>
          <a:lstStyle/>
          <a:p>
            <a:r>
              <a:rPr lang="ru-RU" dirty="0"/>
              <a:t>В ходе суррогатного моделирования мы строим подменную (или суррогатную) модель методами машинного обучения для достаточно точной аппроксимации результатов моделирования. Впоследствии эта обученная статистическая модель может быть использована для замены исходной компьютерной симуляции при проведении анализа чувствительности, оптимизации или анализа рисков.</a:t>
            </a:r>
          </a:p>
          <a:p>
            <a:endParaRPr lang="ru-RU" dirty="0"/>
          </a:p>
        </p:txBody>
      </p:sp>
      <p:pic>
        <p:nvPicPr>
          <p:cNvPr id="1027" name="Picture 3" descr="Использование суррогатных моделей на замену дорогостоящим и точным имитационным моделям – один из способов увеличить эффективности анализа при проектировании">
            <a:extLst>
              <a:ext uri="{FF2B5EF4-FFF2-40B4-BE49-F238E27FC236}">
                <a16:creationId xmlns:a16="http://schemas.microsoft.com/office/drawing/2014/main" id="{E01A215E-4F83-4ED4-ADCD-EF7CE1FEC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7584" y="1615916"/>
            <a:ext cx="6342284" cy="4487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42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7111E5C4-18BF-4733-BD8E-34C0681CD01B}"/>
              </a:ext>
            </a:extLst>
          </p:cNvPr>
          <p:cNvSpPr>
            <a:spLocks noGrp="1"/>
          </p:cNvSpPr>
          <p:nvPr>
            <p:ph type="title"/>
          </p:nvPr>
        </p:nvSpPr>
        <p:spPr/>
        <p:txBody>
          <a:bodyPr/>
          <a:lstStyle/>
          <a:p>
            <a:r>
              <a:rPr lang="ru-RU" dirty="0"/>
              <a:t>Начальные оценки</a:t>
            </a:r>
          </a:p>
        </p:txBody>
      </p:sp>
      <p:sp>
        <p:nvSpPr>
          <p:cNvPr id="5" name="Текст 4">
            <a:extLst>
              <a:ext uri="{FF2B5EF4-FFF2-40B4-BE49-F238E27FC236}">
                <a16:creationId xmlns:a16="http://schemas.microsoft.com/office/drawing/2014/main" id="{A8481130-0633-4529-B060-D21C32C54A27}"/>
              </a:ext>
            </a:extLst>
          </p:cNvPr>
          <p:cNvSpPr>
            <a:spLocks noGrp="1"/>
          </p:cNvSpPr>
          <p:nvPr>
            <p:ph type="body" idx="1"/>
          </p:nvPr>
        </p:nvSpPr>
        <p:spPr/>
        <p:txBody>
          <a:bodyPr/>
          <a:lstStyle/>
          <a:p>
            <a:r>
              <a:rPr lang="en-US" dirty="0"/>
              <a:t>Surrogate model</a:t>
            </a:r>
            <a:endParaRPr lang="ru-RU" dirty="0"/>
          </a:p>
        </p:txBody>
      </p:sp>
      <p:sp>
        <p:nvSpPr>
          <p:cNvPr id="7" name="Текст 6">
            <a:extLst>
              <a:ext uri="{FF2B5EF4-FFF2-40B4-BE49-F238E27FC236}">
                <a16:creationId xmlns:a16="http://schemas.microsoft.com/office/drawing/2014/main" id="{7B710458-A4FF-4B32-A528-D7B2EB4F8FDA}"/>
              </a:ext>
            </a:extLst>
          </p:cNvPr>
          <p:cNvSpPr>
            <a:spLocks noGrp="1"/>
          </p:cNvSpPr>
          <p:nvPr>
            <p:ph type="body" sz="quarter" idx="3"/>
          </p:nvPr>
        </p:nvSpPr>
        <p:spPr/>
        <p:txBody>
          <a:bodyPr/>
          <a:lstStyle/>
          <a:p>
            <a:r>
              <a:rPr lang="en-US" dirty="0"/>
              <a:t>Original model</a:t>
            </a:r>
            <a:endParaRPr lang="ru-RU" dirty="0"/>
          </a:p>
        </p:txBody>
      </p:sp>
      <p:pic>
        <p:nvPicPr>
          <p:cNvPr id="10" name="Рисунок 9">
            <a:extLst>
              <a:ext uri="{FF2B5EF4-FFF2-40B4-BE49-F238E27FC236}">
                <a16:creationId xmlns:a16="http://schemas.microsoft.com/office/drawing/2014/main" id="{8C6C4504-80D9-4CE6-AAB5-A833E21E6422}"/>
              </a:ext>
            </a:extLst>
          </p:cNvPr>
          <p:cNvPicPr>
            <a:picLocks noChangeAspect="1"/>
          </p:cNvPicPr>
          <p:nvPr/>
        </p:nvPicPr>
        <p:blipFill>
          <a:blip r:embed="rId2"/>
          <a:stretch>
            <a:fillRect/>
          </a:stretch>
        </p:blipFill>
        <p:spPr>
          <a:xfrm>
            <a:off x="32916" y="2488687"/>
            <a:ext cx="5938019" cy="3548180"/>
          </a:xfrm>
          <a:prstGeom prst="rect">
            <a:avLst/>
          </a:prstGeom>
        </p:spPr>
      </p:pic>
      <p:pic>
        <p:nvPicPr>
          <p:cNvPr id="9" name="Рисунок 8">
            <a:extLst>
              <a:ext uri="{FF2B5EF4-FFF2-40B4-BE49-F238E27FC236}">
                <a16:creationId xmlns:a16="http://schemas.microsoft.com/office/drawing/2014/main" id="{DF5E94BF-34A3-45AF-9EB3-92A4BB7F59D6}"/>
              </a:ext>
            </a:extLst>
          </p:cNvPr>
          <p:cNvPicPr/>
          <p:nvPr/>
        </p:nvPicPr>
        <p:blipFill>
          <a:blip r:embed="rId3"/>
          <a:stretch>
            <a:fillRect/>
          </a:stretch>
        </p:blipFill>
        <p:spPr>
          <a:xfrm>
            <a:off x="5793581" y="2505075"/>
            <a:ext cx="6398419" cy="3449955"/>
          </a:xfrm>
          <a:prstGeom prst="rect">
            <a:avLst/>
          </a:prstGeom>
        </p:spPr>
      </p:pic>
    </p:spTree>
    <p:extLst>
      <p:ext uri="{BB962C8B-B14F-4D97-AF65-F5344CB8AC3E}">
        <p14:creationId xmlns:p14="http://schemas.microsoft.com/office/powerpoint/2010/main" val="355481732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319</Words>
  <Application>Microsoft Office PowerPoint</Application>
  <PresentationFormat>Широкоэкранный</PresentationFormat>
  <Paragraphs>41</Paragraphs>
  <Slides>12</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12</vt:i4>
      </vt:variant>
    </vt:vector>
  </HeadingPairs>
  <TitlesOfParts>
    <vt:vector size="20" baseType="lpstr">
      <vt:lpstr>-apple-system</vt:lpstr>
      <vt:lpstr>Arial</vt:lpstr>
      <vt:lpstr>Calibri</vt:lpstr>
      <vt:lpstr>Calibri Light</vt:lpstr>
      <vt:lpstr>Fira Sans</vt:lpstr>
      <vt:lpstr>Roboto</vt:lpstr>
      <vt:lpstr>Times New Roman</vt:lpstr>
      <vt:lpstr>Тема Office</vt:lpstr>
      <vt:lpstr>Презентация PowerPoint</vt:lpstr>
      <vt:lpstr>Презентация PowerPoint</vt:lpstr>
      <vt:lpstr>Основная актуальность</vt:lpstr>
      <vt:lpstr>Презентация PowerPoint</vt:lpstr>
      <vt:lpstr>Начальные оценки</vt:lpstr>
      <vt:lpstr>Внесение шумовых признаков</vt:lpstr>
      <vt:lpstr>Подбор гиперпараметров</vt:lpstr>
      <vt:lpstr>Суррогатные модели</vt:lpstr>
      <vt:lpstr>Начальные оценки</vt:lpstr>
      <vt:lpstr>Внесение шумовых признаков</vt:lpstr>
      <vt:lpstr>Подбор гиперпараметров</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Андрей Раковец</dc:creator>
  <cp:lastModifiedBy>Андрей Раковец</cp:lastModifiedBy>
  <cp:revision>3</cp:revision>
  <dcterms:created xsi:type="dcterms:W3CDTF">2022-05-04T02:59:15Z</dcterms:created>
  <dcterms:modified xsi:type="dcterms:W3CDTF">2022-05-09T20:24:20Z</dcterms:modified>
</cp:coreProperties>
</file>