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33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26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1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21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81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2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0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13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03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88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394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36F8-5A33-487F-B2B8-AFC72788FF9B}" type="datetimeFigureOut">
              <a:rPr lang="nl-BE" smtClean="0"/>
              <a:t>27/04/2015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B22F-C6A2-44FE-BAC0-2D46453ED9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9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PMConverter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Bonne</a:t>
            </a:r>
            <a:r>
              <a:rPr lang="nl-BE" dirty="0" smtClean="0"/>
              <a:t> Gilles</a:t>
            </a:r>
          </a:p>
          <a:p>
            <a:r>
              <a:rPr lang="nl-BE" dirty="0" smtClean="0"/>
              <a:t>Hoogstoel Eveline</a:t>
            </a:r>
          </a:p>
          <a:p>
            <a:r>
              <a:rPr lang="nl-BE" dirty="0" err="1" smtClean="0"/>
              <a:t>Hutsebaut</a:t>
            </a:r>
            <a:r>
              <a:rPr lang="nl-BE" dirty="0" smtClean="0"/>
              <a:t> </a:t>
            </a:r>
            <a:r>
              <a:rPr lang="nl-BE" dirty="0" err="1" smtClean="0"/>
              <a:t>Sillvie</a:t>
            </a:r>
            <a:endParaRPr lang="nl-BE" dirty="0" smtClean="0"/>
          </a:p>
          <a:p>
            <a:r>
              <a:rPr lang="nl-BE" dirty="0" err="1" smtClean="0"/>
              <a:t>Vandewiele</a:t>
            </a:r>
            <a:r>
              <a:rPr lang="nl-BE" dirty="0" smtClean="0"/>
              <a:t> Gilles</a:t>
            </a:r>
          </a:p>
          <a:p>
            <a:r>
              <a:rPr lang="nl-BE" dirty="0" err="1" smtClean="0"/>
              <a:t>Vindelinckx</a:t>
            </a:r>
            <a:r>
              <a:rPr lang="nl-BE" dirty="0" smtClean="0"/>
              <a:t> Alexander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8531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PMConverter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0" y="3104668"/>
            <a:ext cx="2420199" cy="122071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25" y="2962142"/>
            <a:ext cx="1641425" cy="1506828"/>
          </a:xfrm>
          <a:prstGeom prst="rect">
            <a:avLst/>
          </a:prstGeom>
        </p:spPr>
      </p:pic>
      <p:sp>
        <p:nvSpPr>
          <p:cNvPr id="6" name="PIJL-RECHTS 5"/>
          <p:cNvSpPr/>
          <p:nvPr/>
        </p:nvSpPr>
        <p:spPr>
          <a:xfrm>
            <a:off x="3206840" y="3438659"/>
            <a:ext cx="3490174" cy="75985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Ezelsoor 7"/>
          <p:cNvSpPr/>
          <p:nvPr/>
        </p:nvSpPr>
        <p:spPr>
          <a:xfrm rot="16200000">
            <a:off x="3842646" y="2964832"/>
            <a:ext cx="2060620" cy="150038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nl-BE" sz="1600" dirty="0" err="1" smtClean="0"/>
              <a:t>PMConverter</a:t>
            </a:r>
            <a:endParaRPr lang="nl-BE" sz="1600" dirty="0" smtClean="0"/>
          </a:p>
          <a:p>
            <a:pPr algn="ctr"/>
            <a:endParaRPr lang="nl-BE" sz="1600" dirty="0"/>
          </a:p>
          <a:p>
            <a:pPr algn="ctr"/>
            <a:endParaRPr lang="nl-BE" sz="1600" dirty="0" smtClean="0"/>
          </a:p>
          <a:p>
            <a:pPr algn="ctr"/>
            <a:endParaRPr lang="nl-BE" sz="1600" dirty="0"/>
          </a:p>
          <a:p>
            <a:pPr algn="ctr"/>
            <a:endParaRPr lang="nl-BE" sz="1600" dirty="0" smtClean="0"/>
          </a:p>
          <a:p>
            <a:pPr algn="ctr"/>
            <a:endParaRPr lang="nl-BE" sz="1600" dirty="0"/>
          </a:p>
          <a:p>
            <a:pPr algn="ctr"/>
            <a:endParaRPr lang="nl-BE" sz="1600" dirty="0" smtClean="0"/>
          </a:p>
          <a:p>
            <a:pPr algn="ctr"/>
            <a:endParaRPr lang="nl-BE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902035" y="2497970"/>
            <a:ext cx="1519707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ProTrack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6934783" y="2368650"/>
            <a:ext cx="1519707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Excel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800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342075" cy="6858000"/>
          </a:xfrm>
        </p:spPr>
      </p:pic>
    </p:spTree>
    <p:extLst>
      <p:ext uri="{BB962C8B-B14F-4D97-AF65-F5344CB8AC3E}">
        <p14:creationId xmlns:p14="http://schemas.microsoft.com/office/powerpoint/2010/main" val="95167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9" y="154547"/>
            <a:ext cx="12618266" cy="6703453"/>
          </a:xfrm>
        </p:spPr>
      </p:pic>
    </p:spTree>
    <p:extLst>
      <p:ext uri="{BB962C8B-B14F-4D97-AF65-F5344CB8AC3E}">
        <p14:creationId xmlns:p14="http://schemas.microsoft.com/office/powerpoint/2010/main" val="38615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857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15</Words>
  <Application>Microsoft Office PowerPoint</Application>
  <PresentationFormat>Diavoorstelling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PMConverter</vt:lpstr>
      <vt:lpstr>PMConverter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PMConverter</dc:title>
  <dc:creator>Eveline Hoogstoel</dc:creator>
  <cp:lastModifiedBy>Eveline Hoogstoel</cp:lastModifiedBy>
  <cp:revision>4</cp:revision>
  <dcterms:created xsi:type="dcterms:W3CDTF">2015-04-27T12:05:12Z</dcterms:created>
  <dcterms:modified xsi:type="dcterms:W3CDTF">2015-04-27T12:45:55Z</dcterms:modified>
</cp:coreProperties>
</file>