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B99F-7BE4-41A0-9A5B-12CD1D9C3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A004D9-48C9-4F90-AD35-456C9205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F526C-53CC-44BC-A9F9-85C7C37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C4F89-6283-4294-A790-0EFEB06D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DA49-4B99-4473-85D0-F3F7A4E9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BE8B-AE21-4BCB-932A-304A81AE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D092A-A413-4A9F-B356-3C7BA44B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6568A-91EF-488C-86F9-13A3F4F5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984C0-DE64-405E-95C9-9DCD1826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31257-CFC5-4DA0-9610-E8B1DFCD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77D50-A061-43C5-9D01-538B9BDC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75063-44A4-4E08-A3C7-7C15B41FB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90ABA-5DC4-4ACB-BBC7-2FD356D4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EF95C-CF6E-4300-9F1E-FC891878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C1B3C-8BAD-46DF-BFF3-CD9B0563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0BF6-20A0-4984-9A51-D6C15D8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4B423-C720-4ABD-80EA-85C97BCB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D4E95-565F-4156-AA73-D2712FCE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72A2B-A340-47DE-8F93-DFB6FE2D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AEE5A-1D13-44B1-AAE8-D3E7893E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6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8BDC8-6549-4EC9-8235-10FDCFA8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1F52C-D71F-44E7-BA5E-1C810998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D8A34-7624-49D3-814E-EDFCBF1C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E2708-B39D-4CC6-9956-2DE12116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CE90-3D54-43C9-8F93-E0C99466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57011-3B8D-46AD-AC32-A9E9B48B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35809-8646-4BEF-AAA5-D145BAC35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C1A00-F650-42F6-B365-A4BEC5B2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40D8F-1825-460D-9E49-85840079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E9F3A-2E8D-4D45-9018-22824716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B945B-7268-4B33-8068-89F09697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E083-D913-4D9F-8E4B-C9F51028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19B11-4F7F-4117-85C9-72C15118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A15E3-D125-49A1-8C1F-58FDFD48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B6C72-0CC9-4C72-8735-62AF4C499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D4B10-DE05-4D44-8A3D-E59520B68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B40291-A353-4C52-B709-1B26B9AC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7EAD40-10C3-4488-A625-33C187F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8EC86-9268-48A5-99E3-84DD96B6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0A03-F9CC-4746-BA4C-1C738657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876E5-B51A-43B1-9C55-C017C831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70DB1-1753-4BC0-B600-11A7AD40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A4D4A5-B96A-4FFB-B98A-9812ED25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93E2E-7347-4CF4-946A-DC1F0E27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1440-BC1D-49EC-BB49-8D72E187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91A9C-C29B-4F10-A6A4-6E185EEA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3078-2D1A-420C-85F7-39011E06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A1492-034F-43DF-A1EE-50A6C2E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16562-2081-4739-A955-75852C17C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9A6B5-2768-4B3B-8D76-E8E3DB73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FCE01-3BA1-42E8-9BF8-3A5E606D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A5DB-BEAB-455E-B3A6-42C06D70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27DFD-3F53-46A4-9C7E-7DB570C3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B4812-6548-4F37-BE23-8571D6FF4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6EEAC-991A-4142-880C-28E8E67D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5636D-E45D-471C-8013-4DF2C5D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68F79-D1FA-4B41-AA9E-6492FC97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9904E-D519-403E-85BA-29F42E2D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A9713-8237-442D-938D-BC132180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79CBA-0097-418E-B608-CFCFC439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9EDBA-DAE4-424E-8FE1-16B6F7460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D886E-AADF-420B-90EF-B55A8F2826D4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DCA4-0275-4E9C-BE29-B8AC25237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50E60-79F6-47D4-A8E1-8A0D4655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7BDF-463D-431A-AB76-3259E4A9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40DEF8-F9D0-4045-9CC8-B22AAC62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27" y="2588827"/>
            <a:ext cx="1680346" cy="1680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BA8EB-67D5-4209-A244-F52175AC0DA2}"/>
              </a:ext>
            </a:extLst>
          </p:cNvPr>
          <p:cNvSpPr txBox="1"/>
          <p:nvPr/>
        </p:nvSpPr>
        <p:spPr>
          <a:xfrm>
            <a:off x="5078569" y="2389465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(Android)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D9615A-1F49-4484-BC43-5ED1DBCDD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58" y="1254254"/>
            <a:ext cx="1541898" cy="1541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D59AB-CF12-4690-860A-9E3920524287}"/>
              </a:ext>
            </a:extLst>
          </p:cNvPr>
          <p:cNvSpPr txBox="1"/>
          <p:nvPr/>
        </p:nvSpPr>
        <p:spPr>
          <a:xfrm>
            <a:off x="965276" y="699788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F3E728-94A1-4B02-86AB-7A84E4E8C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44" y="1131013"/>
            <a:ext cx="1788380" cy="1788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6E9F65-0407-4663-8313-413C444658C8}"/>
              </a:ext>
            </a:extLst>
          </p:cNvPr>
          <p:cNvSpPr txBox="1"/>
          <p:nvPr/>
        </p:nvSpPr>
        <p:spPr>
          <a:xfrm>
            <a:off x="9315103" y="699788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A68AC1-B2C6-4C1B-9DD9-6C088C4D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44" y="3941828"/>
            <a:ext cx="1788380" cy="17883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E3BAF9-BC72-420D-AF38-2FB45C5011AF}"/>
              </a:ext>
            </a:extLst>
          </p:cNvPr>
          <p:cNvSpPr txBox="1"/>
          <p:nvPr/>
        </p:nvSpPr>
        <p:spPr>
          <a:xfrm>
            <a:off x="9315103" y="5797571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MongoDB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7671349-565E-4A0A-BAC5-B591EA81F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34" y="3995845"/>
            <a:ext cx="1680346" cy="16803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F9FDC1-D543-4B84-8FBB-96B69604EBE4}"/>
              </a:ext>
            </a:extLst>
          </p:cNvPr>
          <p:cNvSpPr txBox="1"/>
          <p:nvPr/>
        </p:nvSpPr>
        <p:spPr>
          <a:xfrm>
            <a:off x="965276" y="5803293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E713E090-36E5-4295-95F3-B432281A95ED}"/>
              </a:ext>
            </a:extLst>
          </p:cNvPr>
          <p:cNvSpPr/>
          <p:nvPr/>
        </p:nvSpPr>
        <p:spPr>
          <a:xfrm flipH="1">
            <a:off x="2901117" y="3941828"/>
            <a:ext cx="709566" cy="7975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5CA99-253A-4CA2-9E29-5FFB4578E667}"/>
              </a:ext>
            </a:extLst>
          </p:cNvPr>
          <p:cNvSpPr txBox="1"/>
          <p:nvPr/>
        </p:nvSpPr>
        <p:spPr>
          <a:xfrm>
            <a:off x="3472220" y="4218188"/>
            <a:ext cx="203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Meta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생성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14FD3F-CFE3-4962-8F5D-2330C7CD3462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2822880" y="4836018"/>
            <a:ext cx="6615464" cy="0"/>
          </a:xfrm>
          <a:prstGeom prst="straightConnector1">
            <a:avLst/>
          </a:prstGeom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41A20D-E40B-4060-A769-2DC034FE1A07}"/>
              </a:ext>
            </a:extLst>
          </p:cNvPr>
          <p:cNvSpPr txBox="1"/>
          <p:nvPr/>
        </p:nvSpPr>
        <p:spPr>
          <a:xfrm>
            <a:off x="5078569" y="4978241"/>
            <a:ext cx="203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 json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</a:t>
            </a: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22B23D88-C2C1-49BE-9D7C-859D9660C60E}"/>
              </a:ext>
            </a:extLst>
          </p:cNvPr>
          <p:cNvSpPr/>
          <p:nvPr/>
        </p:nvSpPr>
        <p:spPr>
          <a:xfrm>
            <a:off x="8762339" y="589992"/>
            <a:ext cx="709566" cy="7975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22415-A209-4735-B09E-2C63E697F64F}"/>
              </a:ext>
            </a:extLst>
          </p:cNvPr>
          <p:cNvSpPr txBox="1"/>
          <p:nvPr/>
        </p:nvSpPr>
        <p:spPr>
          <a:xfrm>
            <a:off x="6864598" y="819513"/>
            <a:ext cx="203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 정보 관리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A3602C-4CB4-40FC-9161-509B3BE0E71A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2753656" y="2025203"/>
            <a:ext cx="2502171" cy="1403797"/>
          </a:xfrm>
          <a:prstGeom prst="straightConnector1">
            <a:avLst/>
          </a:prstGeom>
          <a:ln w="7620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3905CD-2194-485C-A6F9-D08C5812F5C9}"/>
              </a:ext>
            </a:extLst>
          </p:cNvPr>
          <p:cNvSpPr txBox="1"/>
          <p:nvPr/>
        </p:nvSpPr>
        <p:spPr>
          <a:xfrm>
            <a:off x="2459865" y="3123059"/>
            <a:ext cx="232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 제공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 요청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3D121D-BC09-48C0-A2B6-2D4618A1F679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753656" y="2025203"/>
            <a:ext cx="6684688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62A-288F-420E-BD5B-40C5C7A220B1}"/>
              </a:ext>
            </a:extLst>
          </p:cNvPr>
          <p:cNvSpPr txBox="1"/>
          <p:nvPr/>
        </p:nvSpPr>
        <p:spPr>
          <a:xfrm>
            <a:off x="7417296" y="1615880"/>
            <a:ext cx="232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BB45A8-543C-43DF-946E-FC26A03DCCEC}"/>
              </a:ext>
            </a:extLst>
          </p:cNvPr>
          <p:cNvSpPr txBox="1"/>
          <p:nvPr/>
        </p:nvSpPr>
        <p:spPr>
          <a:xfrm>
            <a:off x="7470027" y="3123059"/>
            <a:ext cx="232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반환</a:t>
            </a: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F7BA5536-68F1-4AE5-8CCF-ED41279042B7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2753656" y="2025203"/>
            <a:ext cx="7578878" cy="1916625"/>
          </a:xfrm>
          <a:prstGeom prst="curvedConnector2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D98C04-09A3-4CB4-AE8D-9FD95BA3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" y="1043830"/>
            <a:ext cx="1080579" cy="108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DC196-856E-4742-B311-102D5A282E79}"/>
              </a:ext>
            </a:extLst>
          </p:cNvPr>
          <p:cNvSpPr txBox="1"/>
          <p:nvPr/>
        </p:nvSpPr>
        <p:spPr>
          <a:xfrm>
            <a:off x="145959" y="859164"/>
            <a:ext cx="19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(Android)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507B6-514F-46A9-A07A-C62FB291B94F}"/>
              </a:ext>
            </a:extLst>
          </p:cNvPr>
          <p:cNvSpPr txBox="1"/>
          <p:nvPr/>
        </p:nvSpPr>
        <p:spPr>
          <a:xfrm>
            <a:off x="4140556" y="167424"/>
            <a:ext cx="391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학습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단어 보기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7EFA8-D8FC-4A7E-B1BF-B50A678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73" y="2819806"/>
            <a:ext cx="922449" cy="922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09509-5F56-4D9B-8ADE-11F7E16F590A}"/>
              </a:ext>
            </a:extLst>
          </p:cNvPr>
          <p:cNvSpPr txBox="1"/>
          <p:nvPr/>
        </p:nvSpPr>
        <p:spPr>
          <a:xfrm>
            <a:off x="5078566" y="2450474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B806D-DAA3-41E5-886A-4926F4A58618}"/>
              </a:ext>
            </a:extLst>
          </p:cNvPr>
          <p:cNvSpPr txBox="1"/>
          <p:nvPr/>
        </p:nvSpPr>
        <p:spPr>
          <a:xfrm>
            <a:off x="2060618" y="1399453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학습 버튼 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9583B-C973-4DB5-97FF-0352DCB2FC1C}"/>
              </a:ext>
            </a:extLst>
          </p:cNvPr>
          <p:cNvSpPr txBox="1"/>
          <p:nvPr/>
        </p:nvSpPr>
        <p:spPr>
          <a:xfrm>
            <a:off x="113756" y="2911699"/>
            <a:ext cx="338714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하나씩 보기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 보기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D0B00-2BD9-4209-9FE4-9823A808FFF8}"/>
              </a:ext>
            </a:extLst>
          </p:cNvPr>
          <p:cNvSpPr txBox="1"/>
          <p:nvPr/>
        </p:nvSpPr>
        <p:spPr>
          <a:xfrm>
            <a:off x="2612263" y="3866899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하나씩 보기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6F374-BA77-4442-9E34-2D7FE7D1F37E}"/>
              </a:ext>
            </a:extLst>
          </p:cNvPr>
          <p:cNvSpPr txBox="1"/>
          <p:nvPr/>
        </p:nvSpPr>
        <p:spPr>
          <a:xfrm>
            <a:off x="2612262" y="4779568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 보기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03C58B-0FC5-4240-B53B-F6E598489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99" y="1137303"/>
            <a:ext cx="1097032" cy="1097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2AD0C-DC1F-4239-AE0F-7F9C72184EF5}"/>
              </a:ext>
            </a:extLst>
          </p:cNvPr>
          <p:cNvSpPr txBox="1"/>
          <p:nvPr/>
        </p:nvSpPr>
        <p:spPr>
          <a:xfrm>
            <a:off x="7880822" y="774627"/>
            <a:ext cx="10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755142-25D1-459B-AE49-282E18B3FD2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643578" y="1568730"/>
            <a:ext cx="417040" cy="1539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DDBFD1-E077-4639-A3A6-994FD1360F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807330" y="1738007"/>
            <a:ext cx="1116173" cy="117369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55E0E2-9CEB-41CD-8253-13E02E57634D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1816835" y="3240747"/>
            <a:ext cx="785923" cy="804933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96986E-5C84-4FA6-A37C-1390EE9143DB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1360500" y="3697083"/>
            <a:ext cx="1698592" cy="804932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B3716C-77F4-4C42-8484-C66C17C0EF96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4338032" y="3281031"/>
            <a:ext cx="1296741" cy="7551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5176F3-5FC7-40DD-A365-B422F598FAE3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4338031" y="3281031"/>
            <a:ext cx="1296742" cy="166781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2AD68-A144-465C-9E85-6B25D9D1C5F2}"/>
              </a:ext>
            </a:extLst>
          </p:cNvPr>
          <p:cNvSpPr txBox="1"/>
          <p:nvPr/>
        </p:nvSpPr>
        <p:spPr>
          <a:xfrm>
            <a:off x="4522632" y="3259723"/>
            <a:ext cx="92244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7288B0-8673-4030-96CD-D5F4CA7464B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557222" y="1685819"/>
            <a:ext cx="1299877" cy="15952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69A057-C6A8-4437-A0AF-0DAE75D740B5}"/>
              </a:ext>
            </a:extLst>
          </p:cNvPr>
          <p:cNvSpPr txBox="1"/>
          <p:nvPr/>
        </p:nvSpPr>
        <p:spPr>
          <a:xfrm>
            <a:off x="5816962" y="1343400"/>
            <a:ext cx="1725769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전달받은 레벨을 조건으로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8F4E1-7DBE-4D01-BEA5-48CEC7A67A53}"/>
              </a:ext>
            </a:extLst>
          </p:cNvPr>
          <p:cNvSpPr txBox="1"/>
          <p:nvPr/>
        </p:nvSpPr>
        <p:spPr>
          <a:xfrm>
            <a:off x="7228629" y="2576754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단어 목록 반환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263C8C-1D17-4F3D-A17F-B26FBA7EF451}"/>
              </a:ext>
            </a:extLst>
          </p:cNvPr>
          <p:cNvSpPr txBox="1"/>
          <p:nvPr/>
        </p:nvSpPr>
        <p:spPr>
          <a:xfrm>
            <a:off x="6033751" y="4518081"/>
            <a:ext cx="33871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 결과를 얻은 서버는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사용자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앱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에게 결과 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4FD741-A9F1-4023-8560-D23A5B8D32A3}"/>
              </a:ext>
            </a:extLst>
          </p:cNvPr>
          <p:cNvCxnSpPr>
            <a:stCxn id="7" idx="2"/>
            <a:endCxn id="36" idx="0"/>
          </p:cNvCxnSpPr>
          <p:nvPr/>
        </p:nvCxnSpPr>
        <p:spPr>
          <a:xfrm>
            <a:off x="6095998" y="3742255"/>
            <a:ext cx="1631327" cy="77582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869D9F-D07C-4DAC-9955-9281B07A4AF3}"/>
              </a:ext>
            </a:extLst>
          </p:cNvPr>
          <p:cNvSpPr txBox="1"/>
          <p:nvPr/>
        </p:nvSpPr>
        <p:spPr>
          <a:xfrm>
            <a:off x="8597359" y="3182778"/>
            <a:ext cx="338714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앱에서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받으면 형식에 맞게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하나씩 보기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 보기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가공하여 화면에 출력 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8792B7-F5B9-419B-9207-3DB4D9538C65}"/>
              </a:ext>
            </a:extLst>
          </p:cNvPr>
          <p:cNvCxnSpPr>
            <a:stCxn id="36" idx="3"/>
            <a:endCxn id="39" idx="2"/>
          </p:cNvCxnSpPr>
          <p:nvPr/>
        </p:nvCxnSpPr>
        <p:spPr>
          <a:xfrm flipV="1">
            <a:off x="9420898" y="4013775"/>
            <a:ext cx="870035" cy="7966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D98C04-09A3-4CB4-AE8D-9FD95BA3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" y="1043830"/>
            <a:ext cx="1080579" cy="108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DC196-856E-4742-B311-102D5A282E79}"/>
              </a:ext>
            </a:extLst>
          </p:cNvPr>
          <p:cNvSpPr txBox="1"/>
          <p:nvPr/>
        </p:nvSpPr>
        <p:spPr>
          <a:xfrm>
            <a:off x="145959" y="859164"/>
            <a:ext cx="19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(Android)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507B6-514F-46A9-A07A-C62FB291B94F}"/>
              </a:ext>
            </a:extLst>
          </p:cNvPr>
          <p:cNvSpPr txBox="1"/>
          <p:nvPr/>
        </p:nvSpPr>
        <p:spPr>
          <a:xfrm>
            <a:off x="4140556" y="167424"/>
            <a:ext cx="391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퀴즈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7EFA8-D8FC-4A7E-B1BF-B50A678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73" y="2819806"/>
            <a:ext cx="922449" cy="922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09509-5F56-4D9B-8ADE-11F7E16F590A}"/>
              </a:ext>
            </a:extLst>
          </p:cNvPr>
          <p:cNvSpPr txBox="1"/>
          <p:nvPr/>
        </p:nvSpPr>
        <p:spPr>
          <a:xfrm>
            <a:off x="5078566" y="2450474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B806D-DAA3-41E5-886A-4926F4A58618}"/>
              </a:ext>
            </a:extLst>
          </p:cNvPr>
          <p:cNvSpPr txBox="1"/>
          <p:nvPr/>
        </p:nvSpPr>
        <p:spPr>
          <a:xfrm>
            <a:off x="2060618" y="1399453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버튼 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9583B-C973-4DB5-97FF-0352DCB2FC1C}"/>
              </a:ext>
            </a:extLst>
          </p:cNvPr>
          <p:cNvSpPr txBox="1"/>
          <p:nvPr/>
        </p:nvSpPr>
        <p:spPr>
          <a:xfrm>
            <a:off x="113757" y="2911699"/>
            <a:ext cx="139307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퀴즈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6F374-BA77-4442-9E34-2D7FE7D1F37E}"/>
              </a:ext>
            </a:extLst>
          </p:cNvPr>
          <p:cNvSpPr txBox="1"/>
          <p:nvPr/>
        </p:nvSpPr>
        <p:spPr>
          <a:xfrm>
            <a:off x="1411176" y="3438471"/>
            <a:ext cx="2530024" cy="255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유형 선택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단어 보고 뜻 맞추기</a:t>
            </a:r>
            <a:endParaRPr lang="en-US" altLang="ko-KR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뜻 보고 단어 맞추기</a:t>
            </a:r>
            <a:endParaRPr lang="en-US" altLang="ko-KR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단어와 뜻 연결하기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발음 듣고 뜻 맞추기</a:t>
            </a:r>
            <a:endParaRPr lang="en-US" altLang="ko-KR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알파벳 배열하기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빈칸 채우기</a:t>
            </a:r>
            <a:endParaRPr lang="en-US" altLang="ko-KR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낱말 퍼즐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복습 문제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03C58B-0FC5-4240-B53B-F6E598489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99" y="1137303"/>
            <a:ext cx="1097032" cy="1097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2AD0C-DC1F-4239-AE0F-7F9C72184EF5}"/>
              </a:ext>
            </a:extLst>
          </p:cNvPr>
          <p:cNvSpPr txBox="1"/>
          <p:nvPr/>
        </p:nvSpPr>
        <p:spPr>
          <a:xfrm>
            <a:off x="7711776" y="787229"/>
            <a:ext cx="138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MongoDB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755142-25D1-459B-AE49-282E18B3FD2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643578" y="1568730"/>
            <a:ext cx="417040" cy="1539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DDBFD1-E077-4639-A3A6-994FD1360F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10293" y="1738007"/>
            <a:ext cx="2113210" cy="117369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96986E-5C84-4FA6-A37C-1390EE9143D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377989" y="3682556"/>
            <a:ext cx="1465491" cy="600883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5176F3-5FC7-40DD-A365-B422F598FAE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941200" y="3281031"/>
            <a:ext cx="1693573" cy="143471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2AD68-A144-465C-9E85-6B25D9D1C5F2}"/>
              </a:ext>
            </a:extLst>
          </p:cNvPr>
          <p:cNvSpPr txBox="1"/>
          <p:nvPr/>
        </p:nvSpPr>
        <p:spPr>
          <a:xfrm>
            <a:off x="4218099" y="4287730"/>
            <a:ext cx="1631326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레벨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유형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7288B0-8673-4030-96CD-D5F4CA7464B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557222" y="1685819"/>
            <a:ext cx="1299877" cy="15952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69A057-C6A8-4437-A0AF-0DAE75D740B5}"/>
              </a:ext>
            </a:extLst>
          </p:cNvPr>
          <p:cNvSpPr txBox="1"/>
          <p:nvPr/>
        </p:nvSpPr>
        <p:spPr>
          <a:xfrm>
            <a:off x="5816962" y="1343400"/>
            <a:ext cx="172576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전달받은 레벨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 유형을 조건으로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8F4E1-7DBE-4D01-BEA5-48CEC7A67A53}"/>
              </a:ext>
            </a:extLst>
          </p:cNvPr>
          <p:cNvSpPr txBox="1"/>
          <p:nvPr/>
        </p:nvSpPr>
        <p:spPr>
          <a:xfrm>
            <a:off x="7386036" y="2281197"/>
            <a:ext cx="203486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파일 반환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263C8C-1D17-4F3D-A17F-B26FBA7EF451}"/>
              </a:ext>
            </a:extLst>
          </p:cNvPr>
          <p:cNvSpPr txBox="1"/>
          <p:nvPr/>
        </p:nvSpPr>
        <p:spPr>
          <a:xfrm>
            <a:off x="4787986" y="5833217"/>
            <a:ext cx="33871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 결과를 얻은 서버는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파일로 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에게 결과 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4FD741-A9F1-4023-8560-D23A5B8D32A3}"/>
              </a:ext>
            </a:extLst>
          </p:cNvPr>
          <p:cNvCxnSpPr>
            <a:stCxn id="7" idx="2"/>
            <a:endCxn id="36" idx="0"/>
          </p:cNvCxnSpPr>
          <p:nvPr/>
        </p:nvCxnSpPr>
        <p:spPr>
          <a:xfrm>
            <a:off x="6095998" y="3742255"/>
            <a:ext cx="385562" cy="209096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869D9F-D07C-4DAC-9955-9281B07A4AF3}"/>
              </a:ext>
            </a:extLst>
          </p:cNvPr>
          <p:cNvSpPr txBox="1"/>
          <p:nvPr/>
        </p:nvSpPr>
        <p:spPr>
          <a:xfrm>
            <a:off x="7542731" y="4977270"/>
            <a:ext cx="33871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파일을 받으면 유형에 맞게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가공하여 화면에 출력 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8792B7-F5B9-419B-9207-3DB4D9538C65}"/>
              </a:ext>
            </a:extLst>
          </p:cNvPr>
          <p:cNvCxnSpPr>
            <a:stCxn id="36" idx="3"/>
            <a:endCxn id="39" idx="2"/>
          </p:cNvCxnSpPr>
          <p:nvPr/>
        </p:nvCxnSpPr>
        <p:spPr>
          <a:xfrm flipV="1">
            <a:off x="8175133" y="5562045"/>
            <a:ext cx="1061172" cy="5635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338C73-B169-4492-984C-16F1402B3FB6}"/>
              </a:ext>
            </a:extLst>
          </p:cNvPr>
          <p:cNvSpPr txBox="1"/>
          <p:nvPr/>
        </p:nvSpPr>
        <p:spPr>
          <a:xfrm>
            <a:off x="8182646" y="3496641"/>
            <a:ext cx="338714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퀴즈를 다 풀면 결과 화면 출력</a:t>
            </a:r>
            <a:endParaRPr lang="en-US" altLang="ko-KR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틀린 단어를 나만의 단어장에 추가할 수 있는 기능 제공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EE925B-74E9-4247-955C-C957C38B223C}"/>
              </a:ext>
            </a:extLst>
          </p:cNvPr>
          <p:cNvCxnSpPr>
            <a:stCxn id="39" idx="0"/>
            <a:endCxn id="42" idx="2"/>
          </p:cNvCxnSpPr>
          <p:nvPr/>
        </p:nvCxnSpPr>
        <p:spPr>
          <a:xfrm flipV="1">
            <a:off x="9236305" y="4327638"/>
            <a:ext cx="639915" cy="64963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6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D98C04-09A3-4CB4-AE8D-9FD95BA3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" y="1043830"/>
            <a:ext cx="1080579" cy="108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DC196-856E-4742-B311-102D5A282E79}"/>
              </a:ext>
            </a:extLst>
          </p:cNvPr>
          <p:cNvSpPr txBox="1"/>
          <p:nvPr/>
        </p:nvSpPr>
        <p:spPr>
          <a:xfrm>
            <a:off x="145959" y="859164"/>
            <a:ext cx="19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(Android)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507B6-514F-46A9-A07A-C62FB291B94F}"/>
              </a:ext>
            </a:extLst>
          </p:cNvPr>
          <p:cNvSpPr txBox="1"/>
          <p:nvPr/>
        </p:nvSpPr>
        <p:spPr>
          <a:xfrm>
            <a:off x="4140556" y="167424"/>
            <a:ext cx="391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나만의 단어장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7EFA8-D8FC-4A7E-B1BF-B50A678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73" y="2819806"/>
            <a:ext cx="922449" cy="922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09509-5F56-4D9B-8ADE-11F7E16F590A}"/>
              </a:ext>
            </a:extLst>
          </p:cNvPr>
          <p:cNvSpPr txBox="1"/>
          <p:nvPr/>
        </p:nvSpPr>
        <p:spPr>
          <a:xfrm>
            <a:off x="5078566" y="2450474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B806D-DAA3-41E5-886A-4926F4A58618}"/>
              </a:ext>
            </a:extLst>
          </p:cNvPr>
          <p:cNvSpPr txBox="1"/>
          <p:nvPr/>
        </p:nvSpPr>
        <p:spPr>
          <a:xfrm>
            <a:off x="2060618" y="1399453"/>
            <a:ext cx="1725769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나만의 단어장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버튼 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9583B-C973-4DB5-97FF-0352DCB2FC1C}"/>
              </a:ext>
            </a:extLst>
          </p:cNvPr>
          <p:cNvSpPr txBox="1"/>
          <p:nvPr/>
        </p:nvSpPr>
        <p:spPr>
          <a:xfrm>
            <a:off x="113756" y="2911699"/>
            <a:ext cx="338714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하나씩 보기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보기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D0B00-2BD9-4209-9FE4-9823A808FFF8}"/>
              </a:ext>
            </a:extLst>
          </p:cNvPr>
          <p:cNvSpPr txBox="1"/>
          <p:nvPr/>
        </p:nvSpPr>
        <p:spPr>
          <a:xfrm>
            <a:off x="2612263" y="3866899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하나씩 보기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6F374-BA77-4442-9E34-2D7FE7D1F37E}"/>
              </a:ext>
            </a:extLst>
          </p:cNvPr>
          <p:cNvSpPr txBox="1"/>
          <p:nvPr/>
        </p:nvSpPr>
        <p:spPr>
          <a:xfrm>
            <a:off x="2612262" y="4779568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보기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03C58B-0FC5-4240-B53B-F6E598489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99" y="1137303"/>
            <a:ext cx="1097032" cy="1097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2AD0C-DC1F-4239-AE0F-7F9C72184EF5}"/>
              </a:ext>
            </a:extLst>
          </p:cNvPr>
          <p:cNvSpPr txBox="1"/>
          <p:nvPr/>
        </p:nvSpPr>
        <p:spPr>
          <a:xfrm>
            <a:off x="7880822" y="774627"/>
            <a:ext cx="10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755142-25D1-459B-AE49-282E18B3FD28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643578" y="1584120"/>
            <a:ext cx="417040" cy="10772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DDBFD1-E077-4639-A3A6-994FD1360F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807330" y="1984228"/>
            <a:ext cx="1116173" cy="92747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55E0E2-9CEB-41CD-8253-13E02E57634D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1816835" y="3240747"/>
            <a:ext cx="785923" cy="804933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96986E-5C84-4FA6-A37C-1390EE9143DB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1360500" y="3697083"/>
            <a:ext cx="1698592" cy="804932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B3716C-77F4-4C42-8484-C66C17C0EF96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4338032" y="3281031"/>
            <a:ext cx="1296741" cy="7551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5176F3-5FC7-40DD-A365-B422F598FAE3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4338031" y="3281031"/>
            <a:ext cx="1296742" cy="166781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2AD68-A144-465C-9E85-6B25D9D1C5F2}"/>
              </a:ext>
            </a:extLst>
          </p:cNvPr>
          <p:cNvSpPr txBox="1"/>
          <p:nvPr/>
        </p:nvSpPr>
        <p:spPr>
          <a:xfrm>
            <a:off x="4522632" y="3259723"/>
            <a:ext cx="92244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토큰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7288B0-8673-4030-96CD-D5F4CA7464B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557222" y="1685819"/>
            <a:ext cx="1299877" cy="15952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69A057-C6A8-4437-A0AF-0DAE75D740B5}"/>
              </a:ext>
            </a:extLst>
          </p:cNvPr>
          <p:cNvSpPr txBox="1"/>
          <p:nvPr/>
        </p:nvSpPr>
        <p:spPr>
          <a:xfrm>
            <a:off x="5816962" y="1343400"/>
            <a:ext cx="1725769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전달받은 토큰을 조건으로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8F4E1-7DBE-4D01-BEA5-48CEC7A67A53}"/>
              </a:ext>
            </a:extLst>
          </p:cNvPr>
          <p:cNvSpPr txBox="1"/>
          <p:nvPr/>
        </p:nvSpPr>
        <p:spPr>
          <a:xfrm>
            <a:off x="7228629" y="2576754"/>
            <a:ext cx="172576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사용자가 추가한 나만의 단어장 단어 목록 반환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263C8C-1D17-4F3D-A17F-B26FBA7EF451}"/>
              </a:ext>
            </a:extLst>
          </p:cNvPr>
          <p:cNvSpPr txBox="1"/>
          <p:nvPr/>
        </p:nvSpPr>
        <p:spPr>
          <a:xfrm>
            <a:off x="5816962" y="5428309"/>
            <a:ext cx="33871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 결과를 얻은 서버는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파일로 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에게 결과 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4FD741-A9F1-4023-8560-D23A5B8D32A3}"/>
              </a:ext>
            </a:extLst>
          </p:cNvPr>
          <p:cNvCxnSpPr>
            <a:stCxn id="7" idx="2"/>
            <a:endCxn id="36" idx="0"/>
          </p:cNvCxnSpPr>
          <p:nvPr/>
        </p:nvCxnSpPr>
        <p:spPr>
          <a:xfrm>
            <a:off x="6095998" y="3742255"/>
            <a:ext cx="1414538" cy="168605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869D9F-D07C-4DAC-9955-9281B07A4AF3}"/>
              </a:ext>
            </a:extLst>
          </p:cNvPr>
          <p:cNvSpPr txBox="1"/>
          <p:nvPr/>
        </p:nvSpPr>
        <p:spPr>
          <a:xfrm>
            <a:off x="8275388" y="4117848"/>
            <a:ext cx="338714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파일을 받으면 형식에 맞게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하나씩 보기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보기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가공하여 화면에 출력 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8792B7-F5B9-419B-9207-3DB4D9538C65}"/>
              </a:ext>
            </a:extLst>
          </p:cNvPr>
          <p:cNvCxnSpPr>
            <a:stCxn id="36" idx="3"/>
            <a:endCxn id="39" idx="2"/>
          </p:cNvCxnSpPr>
          <p:nvPr/>
        </p:nvCxnSpPr>
        <p:spPr>
          <a:xfrm flipV="1">
            <a:off x="9204109" y="4948845"/>
            <a:ext cx="764853" cy="77185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D98C04-09A3-4CB4-AE8D-9FD95BA3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" y="1043830"/>
            <a:ext cx="1080579" cy="108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DC196-856E-4742-B311-102D5A282E79}"/>
              </a:ext>
            </a:extLst>
          </p:cNvPr>
          <p:cNvSpPr txBox="1"/>
          <p:nvPr/>
        </p:nvSpPr>
        <p:spPr>
          <a:xfrm>
            <a:off x="145959" y="859164"/>
            <a:ext cx="19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(Android)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507B6-514F-46A9-A07A-C62FB291B94F}"/>
              </a:ext>
            </a:extLst>
          </p:cNvPr>
          <p:cNvSpPr txBox="1"/>
          <p:nvPr/>
        </p:nvSpPr>
        <p:spPr>
          <a:xfrm>
            <a:off x="4140556" y="167424"/>
            <a:ext cx="391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7EFA8-D8FC-4A7E-B1BF-B50A678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73" y="2819806"/>
            <a:ext cx="922449" cy="922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09509-5F56-4D9B-8ADE-11F7E16F590A}"/>
              </a:ext>
            </a:extLst>
          </p:cNvPr>
          <p:cNvSpPr txBox="1"/>
          <p:nvPr/>
        </p:nvSpPr>
        <p:spPr>
          <a:xfrm>
            <a:off x="5078566" y="2450474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B806D-DAA3-41E5-886A-4926F4A58618}"/>
              </a:ext>
            </a:extLst>
          </p:cNvPr>
          <p:cNvSpPr txBox="1"/>
          <p:nvPr/>
        </p:nvSpPr>
        <p:spPr>
          <a:xfrm>
            <a:off x="2060618" y="1399453"/>
            <a:ext cx="172576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버튼 터치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6F374-BA77-4442-9E34-2D7FE7D1F37E}"/>
              </a:ext>
            </a:extLst>
          </p:cNvPr>
          <p:cNvSpPr txBox="1"/>
          <p:nvPr/>
        </p:nvSpPr>
        <p:spPr>
          <a:xfrm>
            <a:off x="1411176" y="3438471"/>
            <a:ext cx="2530024" cy="255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유형 선택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단어 보고 뜻 맞추기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뜻 보고 단어 맞추기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단어와 뜻 연결하기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발음 듣고 뜻 맞추기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알파벳 배열하기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빈칸 채우기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낱말 퍼즐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복습 문제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03C58B-0FC5-4240-B53B-F6E598489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03" y="1457292"/>
            <a:ext cx="1097032" cy="1097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2AD0C-DC1F-4239-AE0F-7F9C72184EF5}"/>
              </a:ext>
            </a:extLst>
          </p:cNvPr>
          <p:cNvSpPr txBox="1"/>
          <p:nvPr/>
        </p:nvSpPr>
        <p:spPr>
          <a:xfrm>
            <a:off x="6962880" y="1070744"/>
            <a:ext cx="138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MongoDB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755142-25D1-459B-AE49-282E18B3FD2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643578" y="1568730"/>
            <a:ext cx="417040" cy="1539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5176F3-5FC7-40DD-A365-B422F598FAE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941200" y="3281031"/>
            <a:ext cx="1693573" cy="143471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2AD68-A144-465C-9E85-6B25D9D1C5F2}"/>
              </a:ext>
            </a:extLst>
          </p:cNvPr>
          <p:cNvSpPr txBox="1"/>
          <p:nvPr/>
        </p:nvSpPr>
        <p:spPr>
          <a:xfrm>
            <a:off x="4218099" y="4287730"/>
            <a:ext cx="1631326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레벨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유형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7288B0-8673-4030-96CD-D5F4CA7464B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557222" y="2005808"/>
            <a:ext cx="550981" cy="127522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69A057-C6A8-4437-A0AF-0DAE75D740B5}"/>
              </a:ext>
            </a:extLst>
          </p:cNvPr>
          <p:cNvSpPr txBox="1"/>
          <p:nvPr/>
        </p:nvSpPr>
        <p:spPr>
          <a:xfrm>
            <a:off x="5177355" y="1356355"/>
            <a:ext cx="172576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전달받은 레벨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 유형을 조건으로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8F4E1-7DBE-4D01-BEA5-48CEC7A67A53}"/>
              </a:ext>
            </a:extLst>
          </p:cNvPr>
          <p:cNvSpPr txBox="1"/>
          <p:nvPr/>
        </p:nvSpPr>
        <p:spPr>
          <a:xfrm>
            <a:off x="6919268" y="2580598"/>
            <a:ext cx="203486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파일 반환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263C8C-1D17-4F3D-A17F-B26FBA7EF451}"/>
              </a:ext>
            </a:extLst>
          </p:cNvPr>
          <p:cNvSpPr txBox="1"/>
          <p:nvPr/>
        </p:nvSpPr>
        <p:spPr>
          <a:xfrm>
            <a:off x="5016320" y="5809863"/>
            <a:ext cx="33871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 결과를 얻은 서버는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파일로 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에게 결과 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4FD741-A9F1-4023-8560-D23A5B8D32A3}"/>
              </a:ext>
            </a:extLst>
          </p:cNvPr>
          <p:cNvCxnSpPr>
            <a:stCxn id="7" idx="2"/>
            <a:endCxn id="36" idx="0"/>
          </p:cNvCxnSpPr>
          <p:nvPr/>
        </p:nvCxnSpPr>
        <p:spPr>
          <a:xfrm>
            <a:off x="6095998" y="3742255"/>
            <a:ext cx="613896" cy="206760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869D9F-D07C-4DAC-9955-9281B07A4AF3}"/>
              </a:ext>
            </a:extLst>
          </p:cNvPr>
          <p:cNvSpPr txBox="1"/>
          <p:nvPr/>
        </p:nvSpPr>
        <p:spPr>
          <a:xfrm>
            <a:off x="7260557" y="4763864"/>
            <a:ext cx="33871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파일을 받으면 유형에 맞게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가공하여 화면에 출력 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8792B7-F5B9-419B-9207-3DB4D9538C65}"/>
              </a:ext>
            </a:extLst>
          </p:cNvPr>
          <p:cNvCxnSpPr>
            <a:stCxn id="36" idx="3"/>
            <a:endCxn id="39" idx="2"/>
          </p:cNvCxnSpPr>
          <p:nvPr/>
        </p:nvCxnSpPr>
        <p:spPr>
          <a:xfrm flipV="1">
            <a:off x="8403467" y="5348639"/>
            <a:ext cx="550664" cy="75361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5A5DB9-959C-4C2D-B2FA-59EA1EE8D7AD}"/>
              </a:ext>
            </a:extLst>
          </p:cNvPr>
          <p:cNvSpPr txBox="1"/>
          <p:nvPr/>
        </p:nvSpPr>
        <p:spPr>
          <a:xfrm>
            <a:off x="1446908" y="2273609"/>
            <a:ext cx="220228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 버튼 터치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FBF2E7B-64E9-48A7-B847-5542273037FC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2548052" y="1738007"/>
            <a:ext cx="375451" cy="53560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DAF9D-4D3A-4A69-9A78-82C9DF885379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>
            <a:off x="2548052" y="2612163"/>
            <a:ext cx="128136" cy="82630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EB2ACA-85D6-407B-A623-1D065B686DBC}"/>
              </a:ext>
            </a:extLst>
          </p:cNvPr>
          <p:cNvSpPr txBox="1"/>
          <p:nvPr/>
        </p:nvSpPr>
        <p:spPr>
          <a:xfrm>
            <a:off x="8164797" y="3386767"/>
            <a:ext cx="338714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퀴즈를 다 풀면 결과 화면 출력</a:t>
            </a:r>
            <a:endParaRPr lang="en-US" altLang="ko-KR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틀린 단어를 나만의 단어장에 추가할 수 있는 기능 제공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54106DC-BD49-4056-BF40-BC2660CE9AAE}"/>
              </a:ext>
            </a:extLst>
          </p:cNvPr>
          <p:cNvCxnSpPr>
            <a:stCxn id="39" idx="0"/>
            <a:endCxn id="35" idx="2"/>
          </p:cNvCxnSpPr>
          <p:nvPr/>
        </p:nvCxnSpPr>
        <p:spPr>
          <a:xfrm flipV="1">
            <a:off x="8954131" y="4217764"/>
            <a:ext cx="904240" cy="5461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A83AB2-1824-4FE2-8AF2-46989946D36D}"/>
              </a:ext>
            </a:extLst>
          </p:cNvPr>
          <p:cNvSpPr txBox="1"/>
          <p:nvPr/>
        </p:nvSpPr>
        <p:spPr>
          <a:xfrm>
            <a:off x="9105689" y="1030121"/>
            <a:ext cx="2744943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정답율이 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90% </a:t>
            </a: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이상일 경우 해당 유형 퀴즈 통과처리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90% </a:t>
            </a:r>
            <a:r>
              <a:rPr lang="ko-KR" alt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미만일 경우 다시 학습 필요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A2B798-2D94-4F45-8DBA-BB0C920830BD}"/>
              </a:ext>
            </a:extLst>
          </p:cNvPr>
          <p:cNvCxnSpPr>
            <a:stCxn id="35" idx="0"/>
            <a:endCxn id="37" idx="2"/>
          </p:cNvCxnSpPr>
          <p:nvPr/>
        </p:nvCxnSpPr>
        <p:spPr>
          <a:xfrm flipV="1">
            <a:off x="9858371" y="2107339"/>
            <a:ext cx="619790" cy="127942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4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361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지홍</dc:creator>
  <cp:lastModifiedBy>최 지홍</cp:lastModifiedBy>
  <cp:revision>7</cp:revision>
  <dcterms:created xsi:type="dcterms:W3CDTF">2021-05-19T14:28:54Z</dcterms:created>
  <dcterms:modified xsi:type="dcterms:W3CDTF">2021-05-19T15:21:26Z</dcterms:modified>
</cp:coreProperties>
</file>