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090C8-FB78-4AA0-A167-7033E14C7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4AC54-9176-4C6A-9B1D-AA532E4F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3974-E72D-44B6-9986-D6911768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3266A-E405-4CC6-83E1-418CE4FA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E5B5D-F45E-4FEB-975D-7604048E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7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6767-FF9C-4BF8-A097-78E02BBF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6D9E6-E795-41AF-89CA-F5BD3778D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3813-52E3-46F8-A8EE-52DC2BA3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92917-1995-4FF8-9498-431E9F93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5A775-0775-4F3E-8FB7-92D5F1AA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2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9E2BD-F63E-49AA-8F3F-A36BCBB87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74AA5-4486-4175-AE4D-B854BA1DC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51663-1A37-42FE-832D-2BDB76D9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1A299-C5E6-4E0A-98AC-98222F44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E8A58-F7A7-408E-8345-017B40D9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5A20B-4916-4B02-899C-EA39FED5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36D80-9F17-47AF-AFE3-3105AEC0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16F4F-AC2F-4FF7-85D8-B3204A9A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A805A-CC23-4A90-865D-2118618C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05A9F-7AB2-411A-BF54-B322ED93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8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F947A-5FAF-41DF-8F49-19F53C2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4D944-9288-4D99-9B6D-738EA513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97DED-5A55-454A-8EAC-CDFA7E53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E9D15-D20F-4C20-956D-08CEB32F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1784E-F0AB-4819-A04D-4839AF64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7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DBC77-8AEE-41C8-9068-2EAE70EF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48B74-7666-4030-A37D-B1FA44163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49461-1F6C-4DAB-AB02-9E432A3A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D06E9-62F4-4D94-B5A5-CB7A3AF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A199E-A8AC-4C78-BBFB-91BAABAB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30F89-6E5D-4F60-A0E6-CB6F12DA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B5407-7334-48F1-B6C8-C61F8CB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36BF6-385E-4C6A-9711-DC9050CF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4B216-5675-4F6F-A9C5-C4A147DAF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A9598F-0075-42E2-83B3-E57466E5B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01CD0-71C7-4C88-8397-6A047A005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BAB4C0-1671-4792-B764-2920E903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D1670C-EEE0-41B6-8CA5-64A7B006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31998F-12D0-498F-AE0F-E3BB4286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AA83-61FE-4410-936A-5AB767F3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3B9F7-FB9A-4661-A647-5E721F18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679E8-03CD-4F93-BA31-BF703223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410A1-3921-45ED-BC70-5C8A1882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F58925-974F-4895-9EAB-C16F66E3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6069F1-87F8-4C28-9EE6-6E26A8E7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30C9A4-E6DA-44EF-B77B-1D9A3A44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8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BFE0-4A7C-4434-9F41-D6C9E3E9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6CF5F-2710-48C8-B471-57320339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9706C-E29A-4481-953A-A89228CB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58660-BD1F-494D-8945-84B7EA1E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58DEA-5851-417B-B9E7-4744EB12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F0C14-A5EF-42E9-BB54-98DAB9E9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3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98E12-81FC-4FD6-9825-E1871AA1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1DFCC2-07E1-42F1-B9E5-4580B4C52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22F7D-51C4-4629-8D7E-842F66E5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29694-D7D9-47C8-B36D-9496061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1B57A-2994-4E49-9844-BB8AC5CA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62861-90BC-4372-8E7C-7F238407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D1285-B84A-4913-815B-4137A055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3E1E7-4E4E-427A-864E-2E49642F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21F12-2775-4D2E-AE4E-0D67557CA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B734-FC32-4730-9184-480D30AE94E6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64BDD-6877-4416-B6EE-F63918520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F6DBC-8D03-434D-BB02-97E8DCA4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F0D1-EFB5-4985-AFD5-7E1F84B99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0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1179-0441-45BB-8007-BB9E00311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3886"/>
            <a:ext cx="2766797" cy="35834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&lt;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문제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set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파일 생성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&gt;</a:t>
            </a:r>
            <a:endParaRPr lang="ko-KR" alt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7AAF78-E605-4CCC-BC1F-75328D7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20" y="1632383"/>
            <a:ext cx="370194" cy="370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027E1-DE66-4D9B-9CAD-740A7FC28597}"/>
              </a:ext>
            </a:extLst>
          </p:cNvPr>
          <p:cNvSpPr txBox="1"/>
          <p:nvPr/>
        </p:nvSpPr>
        <p:spPr>
          <a:xfrm>
            <a:off x="4975122" y="2264701"/>
            <a:ext cx="224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자동 문제 생성</a:t>
            </a:r>
            <a:endParaRPr lang="en-US" altLang="ko-KR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Service</a:t>
            </a:r>
            <a:endParaRPr lang="ko-KR" altLang="en-US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906E2A-0E23-46AF-868E-FDCDA38EE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7" y="1832007"/>
            <a:ext cx="1447384" cy="1447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D1D724-7AAC-4800-B3AB-9F50825FB0AF}"/>
              </a:ext>
            </a:extLst>
          </p:cNvPr>
          <p:cNvSpPr txBox="1"/>
          <p:nvPr/>
        </p:nvSpPr>
        <p:spPr>
          <a:xfrm>
            <a:off x="705730" y="1263051"/>
            <a:ext cx="202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Database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C595B73-D508-4CB8-B74C-5303ABB65F6E}"/>
              </a:ext>
            </a:extLst>
          </p:cNvPr>
          <p:cNvSpPr/>
          <p:nvPr/>
        </p:nvSpPr>
        <p:spPr>
          <a:xfrm>
            <a:off x="7216877" y="2194560"/>
            <a:ext cx="1876412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A74747C-D220-4828-BAE9-7E4BFCC877A7}"/>
              </a:ext>
            </a:extLst>
          </p:cNvPr>
          <p:cNvSpPr/>
          <p:nvPr/>
        </p:nvSpPr>
        <p:spPr>
          <a:xfrm flipH="1">
            <a:off x="7216877" y="2602598"/>
            <a:ext cx="1876412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9D880-0E8A-4410-8566-04AEEA34CAC2}"/>
              </a:ext>
            </a:extLst>
          </p:cNvPr>
          <p:cNvSpPr txBox="1"/>
          <p:nvPr/>
        </p:nvSpPr>
        <p:spPr>
          <a:xfrm>
            <a:off x="3301988" y="1856006"/>
            <a:ext cx="1398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① 단어 요청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EEFC0-31DA-46F3-922E-40BC6E230284}"/>
              </a:ext>
            </a:extLst>
          </p:cNvPr>
          <p:cNvSpPr txBox="1"/>
          <p:nvPr/>
        </p:nvSpPr>
        <p:spPr>
          <a:xfrm>
            <a:off x="3301988" y="2914747"/>
            <a:ext cx="1398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② 요청 응답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BB84C0-0559-450C-9AEB-F06011766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114" y="1861471"/>
            <a:ext cx="1436875" cy="14368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49C9EC-4028-4069-9945-0223A27E4343}"/>
              </a:ext>
            </a:extLst>
          </p:cNvPr>
          <p:cNvSpPr txBox="1"/>
          <p:nvPr/>
        </p:nvSpPr>
        <p:spPr>
          <a:xfrm>
            <a:off x="9462792" y="1263543"/>
            <a:ext cx="202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로컬 저장소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747AF08-28AF-4C0E-A7BE-F74AC54225CC}"/>
              </a:ext>
            </a:extLst>
          </p:cNvPr>
          <p:cNvSpPr/>
          <p:nvPr/>
        </p:nvSpPr>
        <p:spPr>
          <a:xfrm>
            <a:off x="3098710" y="2602597"/>
            <a:ext cx="1876412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F7BCCA3-46E5-433C-9D19-204C0A1069B8}"/>
              </a:ext>
            </a:extLst>
          </p:cNvPr>
          <p:cNvSpPr/>
          <p:nvPr/>
        </p:nvSpPr>
        <p:spPr>
          <a:xfrm flipH="1">
            <a:off x="3098710" y="2194560"/>
            <a:ext cx="1876412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07758B-1CF0-437F-BF8B-550C7BB71047}"/>
              </a:ext>
            </a:extLst>
          </p:cNvPr>
          <p:cNvSpPr txBox="1"/>
          <p:nvPr/>
        </p:nvSpPr>
        <p:spPr>
          <a:xfrm>
            <a:off x="7072510" y="1018577"/>
            <a:ext cx="2072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④ 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Metadata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저장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(json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형식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sz="1600" dirty="0">
              <a:solidFill>
                <a:schemeClr val="accent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F0825-B3E1-4785-A5BB-6682148FA8E1}"/>
              </a:ext>
            </a:extLst>
          </p:cNvPr>
          <p:cNvSpPr txBox="1"/>
          <p:nvPr/>
        </p:nvSpPr>
        <p:spPr>
          <a:xfrm>
            <a:off x="7197614" y="2871764"/>
            <a:ext cx="187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⑥ 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json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반환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4391AD-0C60-40A4-9CA2-278F0952E6CF}"/>
              </a:ext>
            </a:extLst>
          </p:cNvPr>
          <p:cNvSpPr txBox="1"/>
          <p:nvPr/>
        </p:nvSpPr>
        <p:spPr>
          <a:xfrm>
            <a:off x="5120263" y="657152"/>
            <a:ext cx="195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③ 문제 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set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생성을 위한 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metadata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생성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0D7611-EC85-4A73-92DC-15EECE862D0C}"/>
              </a:ext>
            </a:extLst>
          </p:cNvPr>
          <p:cNvSpPr txBox="1"/>
          <p:nvPr/>
        </p:nvSpPr>
        <p:spPr>
          <a:xfrm>
            <a:off x="7176307" y="1602030"/>
            <a:ext cx="2072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⑤ 저장된 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metadata json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요청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A8AAA6-3D0A-4D4E-9437-9412487DF449}"/>
              </a:ext>
            </a:extLst>
          </p:cNvPr>
          <p:cNvSpPr/>
          <p:nvPr/>
        </p:nvSpPr>
        <p:spPr>
          <a:xfrm>
            <a:off x="5059680" y="1525077"/>
            <a:ext cx="2072638" cy="22653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8F3D94C-B016-4CC7-9217-775E5E337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65" y="5171276"/>
            <a:ext cx="1215267" cy="12152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93DBC5-32B9-4706-B133-EFE1FFD95AB5}"/>
              </a:ext>
            </a:extLst>
          </p:cNvPr>
          <p:cNvSpPr txBox="1"/>
          <p:nvPr/>
        </p:nvSpPr>
        <p:spPr>
          <a:xfrm>
            <a:off x="5084259" y="6386543"/>
            <a:ext cx="202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Database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79F44FE-CEA7-4CA2-B3C1-0FF1420DFE5E}"/>
              </a:ext>
            </a:extLst>
          </p:cNvPr>
          <p:cNvSpPr/>
          <p:nvPr/>
        </p:nvSpPr>
        <p:spPr>
          <a:xfrm rot="5400000">
            <a:off x="5488364" y="4387723"/>
            <a:ext cx="1215266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47768-63D1-4863-987B-407A84D7526A}"/>
              </a:ext>
            </a:extLst>
          </p:cNvPr>
          <p:cNvSpPr txBox="1"/>
          <p:nvPr/>
        </p:nvSpPr>
        <p:spPr>
          <a:xfrm>
            <a:off x="6230491" y="4310128"/>
            <a:ext cx="207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⑧ 생성된 문제 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set json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저장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F70E2A-E396-49CA-BBB6-B30AEC72063B}"/>
              </a:ext>
            </a:extLst>
          </p:cNvPr>
          <p:cNvSpPr txBox="1"/>
          <p:nvPr/>
        </p:nvSpPr>
        <p:spPr>
          <a:xfrm>
            <a:off x="5124976" y="2914747"/>
            <a:ext cx="195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⑦ 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Metadata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이용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문제 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set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생성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(json 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형식</a:t>
            </a:r>
            <a:r>
              <a:rPr lang="en-US" altLang="ko-KR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accent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C3125AB-C053-4E0C-AAE7-AAA9CD6B7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2" y="2261739"/>
            <a:ext cx="1239694" cy="7920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757FEA9-56E2-47BE-A23A-CFE5DD8819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91" y="5065744"/>
            <a:ext cx="1501629" cy="9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1179-0441-45BB-8007-BB9E00311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3886"/>
            <a:ext cx="2766797" cy="35834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&lt;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서버 흐름도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&gt;</a:t>
            </a:r>
            <a:endParaRPr lang="ko-KR" alt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027E1-DE66-4D9B-9CAD-740A7FC28597}"/>
              </a:ext>
            </a:extLst>
          </p:cNvPr>
          <p:cNvSpPr txBox="1"/>
          <p:nvPr/>
        </p:nvSpPr>
        <p:spPr>
          <a:xfrm>
            <a:off x="4970749" y="2273926"/>
            <a:ext cx="224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VocaUp</a:t>
            </a:r>
            <a:endParaRPr lang="en-US" altLang="ko-KR" b="1" dirty="0">
              <a:solidFill>
                <a:prstClr val="black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Service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906E2A-0E23-46AF-868E-FDCDA38EE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860" y="1802712"/>
            <a:ext cx="1447384" cy="1447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D1D724-7AAC-4800-B3AB-9F50825FB0AF}"/>
              </a:ext>
            </a:extLst>
          </p:cNvPr>
          <p:cNvSpPr txBox="1"/>
          <p:nvPr/>
        </p:nvSpPr>
        <p:spPr>
          <a:xfrm>
            <a:off x="9362813" y="1281952"/>
            <a:ext cx="202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Database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C595B73-D508-4CB8-B74C-5303ABB65F6E}"/>
              </a:ext>
            </a:extLst>
          </p:cNvPr>
          <p:cNvSpPr/>
          <p:nvPr/>
        </p:nvSpPr>
        <p:spPr>
          <a:xfrm>
            <a:off x="7216877" y="2194560"/>
            <a:ext cx="1876412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A74747C-D220-4828-BAE9-7E4BFCC877A7}"/>
              </a:ext>
            </a:extLst>
          </p:cNvPr>
          <p:cNvSpPr/>
          <p:nvPr/>
        </p:nvSpPr>
        <p:spPr>
          <a:xfrm flipH="1">
            <a:off x="7216877" y="2602598"/>
            <a:ext cx="1876412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9D880-0E8A-4410-8566-04AEEA34CAC2}"/>
              </a:ext>
            </a:extLst>
          </p:cNvPr>
          <p:cNvSpPr txBox="1"/>
          <p:nvPr/>
        </p:nvSpPr>
        <p:spPr>
          <a:xfrm>
            <a:off x="7132318" y="1258279"/>
            <a:ext cx="2110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사용자 정보 요청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 정보 관리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그림 파일 요청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9C9EC-4028-4069-9945-0223A27E4343}"/>
              </a:ext>
            </a:extLst>
          </p:cNvPr>
          <p:cNvSpPr txBox="1"/>
          <p:nvPr/>
        </p:nvSpPr>
        <p:spPr>
          <a:xfrm>
            <a:off x="689843" y="1277845"/>
            <a:ext cx="202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747AF08-28AF-4C0E-A7BE-F74AC54225CC}"/>
              </a:ext>
            </a:extLst>
          </p:cNvPr>
          <p:cNvSpPr/>
          <p:nvPr/>
        </p:nvSpPr>
        <p:spPr>
          <a:xfrm>
            <a:off x="3065770" y="2190992"/>
            <a:ext cx="1876412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F7BCCA3-46E5-433C-9D19-204C0A1069B8}"/>
              </a:ext>
            </a:extLst>
          </p:cNvPr>
          <p:cNvSpPr/>
          <p:nvPr/>
        </p:nvSpPr>
        <p:spPr>
          <a:xfrm flipH="1">
            <a:off x="3065770" y="2602597"/>
            <a:ext cx="1876412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F0825-B3E1-4785-A5BB-6682148FA8E1}"/>
              </a:ext>
            </a:extLst>
          </p:cNvPr>
          <p:cNvSpPr txBox="1"/>
          <p:nvPr/>
        </p:nvSpPr>
        <p:spPr>
          <a:xfrm>
            <a:off x="2967656" y="1314903"/>
            <a:ext cx="187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회원가입</a:t>
            </a:r>
            <a:endParaRPr lang="en-US" altLang="ko-KR" sz="1600" dirty="0">
              <a:solidFill>
                <a:srgbClr val="4472C4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문제 요청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학습 활동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0D7611-EC85-4A73-92DC-15EECE862D0C}"/>
              </a:ext>
            </a:extLst>
          </p:cNvPr>
          <p:cNvSpPr txBox="1"/>
          <p:nvPr/>
        </p:nvSpPr>
        <p:spPr>
          <a:xfrm>
            <a:off x="2967656" y="2863567"/>
            <a:ext cx="2072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사용자 정보 전송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문제 파일 전송</a:t>
            </a:r>
            <a:r>
              <a:rPr lang="en-US" altLang="ko-KR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(json </a:t>
            </a:r>
            <a:r>
              <a:rPr lang="ko-KR" altLang="en-US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형식</a:t>
            </a:r>
            <a:r>
              <a:rPr lang="en-US" altLang="ko-KR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A8AAA6-3D0A-4D4E-9437-9412487DF449}"/>
              </a:ext>
            </a:extLst>
          </p:cNvPr>
          <p:cNvSpPr/>
          <p:nvPr/>
        </p:nvSpPr>
        <p:spPr>
          <a:xfrm>
            <a:off x="5059680" y="1525077"/>
            <a:ext cx="2072638" cy="22653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B96E25-5EB7-4908-B9CA-35FB56586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39" y="3408416"/>
            <a:ext cx="318319" cy="318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955FCA-10DB-4FCC-8D70-7F5B09B22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32" y="3424135"/>
            <a:ext cx="425741" cy="319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B8BD05-7F97-40C5-86FB-0B1B30E10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84" y="556597"/>
            <a:ext cx="1501629" cy="959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38A80C-3EE1-49BC-B745-6FC21E6F2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3" y="2022946"/>
            <a:ext cx="1239694" cy="7920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0C814B-4DD5-4B8B-9A40-758B93366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22" y="1802712"/>
            <a:ext cx="1450520" cy="145052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B038D67-C208-4095-A9DB-AD6C89686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1" y="2478015"/>
            <a:ext cx="359476" cy="3594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396F5A-228F-45FA-85CA-D893D9EE778B}"/>
              </a:ext>
            </a:extLst>
          </p:cNvPr>
          <p:cNvSpPr txBox="1"/>
          <p:nvPr/>
        </p:nvSpPr>
        <p:spPr>
          <a:xfrm>
            <a:off x="7132318" y="2868840"/>
            <a:ext cx="211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사용자 정보 응답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그림 파일 응답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6186424-0E21-4F1C-B6C6-5955ED6B6C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65" y="5171276"/>
            <a:ext cx="1215267" cy="121526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7BA3FDA-D662-4EB1-B421-A36202E1FB9F}"/>
              </a:ext>
            </a:extLst>
          </p:cNvPr>
          <p:cNvSpPr txBox="1"/>
          <p:nvPr/>
        </p:nvSpPr>
        <p:spPr>
          <a:xfrm>
            <a:off x="5084259" y="6386543"/>
            <a:ext cx="202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Database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3DA6209-BF79-457D-A148-F87A6920059B}"/>
              </a:ext>
            </a:extLst>
          </p:cNvPr>
          <p:cNvSpPr/>
          <p:nvPr/>
        </p:nvSpPr>
        <p:spPr>
          <a:xfrm rot="16200000">
            <a:off x="5706253" y="4360901"/>
            <a:ext cx="1215268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C109E1BD-9C48-4414-968F-53CD67E2F227}"/>
              </a:ext>
            </a:extLst>
          </p:cNvPr>
          <p:cNvSpPr/>
          <p:nvPr/>
        </p:nvSpPr>
        <p:spPr>
          <a:xfrm rot="16200000" flipH="1">
            <a:off x="5272979" y="4377614"/>
            <a:ext cx="1215268" cy="206477"/>
          </a:xfrm>
          <a:prstGeom prst="rightArrow">
            <a:avLst>
              <a:gd name="adj1" fmla="val 50000"/>
              <a:gd name="adj2" fmla="val 12714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5EDAFC-F049-4C01-A34B-7F1459878374}"/>
              </a:ext>
            </a:extLst>
          </p:cNvPr>
          <p:cNvSpPr txBox="1"/>
          <p:nvPr/>
        </p:nvSpPr>
        <p:spPr>
          <a:xfrm>
            <a:off x="3807748" y="4210793"/>
            <a:ext cx="207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문제 </a:t>
            </a:r>
            <a:r>
              <a:rPr lang="ko-KR" altLang="en-US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요청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027070-1F61-4500-81B0-7C729D31746B}"/>
              </a:ext>
            </a:extLst>
          </p:cNvPr>
          <p:cNvSpPr txBox="1"/>
          <p:nvPr/>
        </p:nvSpPr>
        <p:spPr>
          <a:xfrm>
            <a:off x="6506698" y="4214894"/>
            <a:ext cx="207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문제 </a:t>
            </a:r>
            <a:r>
              <a:rPr lang="ko-KR" altLang="en-US" sz="1600" dirty="0">
                <a:solidFill>
                  <a:srgbClr val="4472C4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응답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ABBFA60-8964-4FD5-95C1-1FB09B397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91" y="5065744"/>
            <a:ext cx="1501629" cy="95937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A7D477B-E5BF-48B1-9031-B8114A61C2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18" y="3313598"/>
            <a:ext cx="382356" cy="38235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45CC7A1-58F2-4705-9941-642F5D711D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49" y="3290000"/>
            <a:ext cx="382356" cy="382356"/>
          </a:xfrm>
          <a:prstGeom prst="rect">
            <a:avLst/>
          </a:prstGeom>
        </p:spPr>
      </p:pic>
      <p:pic>
        <p:nvPicPr>
          <p:cNvPr id="1026" name="Picture 2" descr="RESTful API 개념정리">
            <a:extLst>
              <a:ext uri="{FF2B5EF4-FFF2-40B4-BE49-F238E27FC236}">
                <a16:creationId xmlns:a16="http://schemas.microsoft.com/office/drawing/2014/main" id="{A5E21C63-1266-46A1-B567-2F2C1B789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59" y="3234264"/>
            <a:ext cx="506897" cy="5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9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109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새굴림</vt:lpstr>
      <vt:lpstr>Arial</vt:lpstr>
      <vt:lpstr>Office 테마</vt:lpstr>
      <vt:lpstr>&lt;문제 set 파일 생성&gt;</vt:lpstr>
      <vt:lpstr>&lt;서버 흐름도&gt;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&lt;문제 set 파일 생성&gt;</dc:title>
  <dc:creator>최 지홍</dc:creator>
  <cp:lastModifiedBy>최 지홍</cp:lastModifiedBy>
  <cp:revision>10</cp:revision>
  <dcterms:created xsi:type="dcterms:W3CDTF">2021-03-25T16:27:55Z</dcterms:created>
  <dcterms:modified xsi:type="dcterms:W3CDTF">2021-04-01T06:33:49Z</dcterms:modified>
</cp:coreProperties>
</file>