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1" autoAdjust="0"/>
    <p:restoredTop sz="94898" autoAdjust="0"/>
  </p:normalViewPr>
  <p:slideViewPr>
    <p:cSldViewPr>
      <p:cViewPr varScale="1">
        <p:scale>
          <a:sx n="121" d="100"/>
          <a:sy n="121" d="100"/>
        </p:scale>
        <p:origin x="2328"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761101-C039-4711-AFC7-994D7F1910CB}" type="datetimeFigureOut">
              <a:rPr lang="en-US" smtClean="0"/>
              <a:pPr/>
              <a:t>2/11/21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ED375D-7ABE-4FA2-8CA2-0C8345E07965}" type="slidenum">
              <a:rPr lang="en-US" smtClean="0"/>
              <a:pPr/>
              <a:t>‹#›</a:t>
            </a:fld>
            <a:endParaRPr lang="en-US"/>
          </a:p>
        </p:txBody>
      </p:sp>
    </p:spTree>
    <p:extLst>
      <p:ext uri="{BB962C8B-B14F-4D97-AF65-F5344CB8AC3E}">
        <p14:creationId xmlns:p14="http://schemas.microsoft.com/office/powerpoint/2010/main" val="2769865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print">
            <a:lum/>
          </a:blip>
          <a:srcRect/>
          <a:stretch>
            <a:fillRect l="-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5286601"/>
            <a:ext cx="9144000" cy="860425"/>
          </a:xfrm>
        </p:spPr>
        <p:txBody>
          <a:bodyPr anchor="b" anchorCtr="0"/>
          <a:lstStyle>
            <a:lvl1pPr algn="ctr">
              <a:defRPr>
                <a:solidFill>
                  <a:schemeClr val="accent6">
                    <a:lumMod val="20000"/>
                    <a:lumOff val="80000"/>
                  </a:schemeClr>
                </a:solidFill>
                <a:latin typeface="Times New Roman" pitchFamily="18" charset="0"/>
                <a:cs typeface="Times New Roman" pitchFamily="18" charset="0"/>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9511A69E-422D-463E-8342-05325BED6DE2}"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752601"/>
            <a:ext cx="2855913" cy="4373563"/>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Slide Number Placeholder 11"/>
          <p:cNvSpPr>
            <a:spLocks noGrp="1"/>
          </p:cNvSpPr>
          <p:nvPr>
            <p:ph type="sldNum" sz="quarter" idx="14"/>
          </p:nvPr>
        </p:nvSpPr>
        <p:spPr/>
        <p:txBody>
          <a:bodyPr/>
          <a:lstStyle/>
          <a:p>
            <a:fld id="{9511A69E-422D-463E-8342-05325BED6DE2}" type="slidenum">
              <a:rPr lang="en-US" smtClean="0"/>
              <a:pPr/>
              <a:t>‹#›</a:t>
            </a:fld>
            <a:endParaRPr lang="en-US"/>
          </a:p>
        </p:txBody>
      </p:sp>
      <p:sp>
        <p:nvSpPr>
          <p:cNvPr id="13" name="Footer Placeholder 12"/>
          <p:cNvSpPr>
            <a:spLocks noGrp="1"/>
          </p:cNvSpPr>
          <p:nvPr>
            <p:ph type="ftr" sz="quarter" idx="15"/>
          </p:nvPr>
        </p:nvSpPr>
        <p:spPr/>
        <p:txBody>
          <a:bodyPr/>
          <a:lstStyle/>
          <a:p>
            <a:endParaRPr lang="en-US"/>
          </a:p>
        </p:txBody>
      </p:sp>
      <p:sp>
        <p:nvSpPr>
          <p:cNvPr id="14" name="Title 13"/>
          <p:cNvSpPr>
            <a:spLocks noGrp="1"/>
          </p:cNvSpPr>
          <p:nvPr>
            <p:ph type="title"/>
          </p:nvPr>
        </p:nvSpPr>
        <p:spPr/>
        <p:txBody>
          <a:bodyPr/>
          <a:lstStyle/>
          <a:p>
            <a:r>
              <a:rPr lang="en-US"/>
              <a:t>Click to edit Master title style</a:t>
            </a:r>
          </a:p>
        </p:txBody>
      </p:sp>
      <p:sp>
        <p:nvSpPr>
          <p:cNvPr id="15"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81600"/>
            <a:ext cx="3962400" cy="338139"/>
          </a:xfrm>
        </p:spPr>
        <p:txBody>
          <a:bodyPr anchor="b"/>
          <a:lstStyle>
            <a:lvl1pPr algn="l">
              <a:defRPr sz="1800" b="1"/>
            </a:lvl1pPr>
          </a:lstStyle>
          <a:p>
            <a:r>
              <a:rPr lang="en-US"/>
              <a:t>Click to edit Master title style</a:t>
            </a:r>
            <a:endParaRPr lang="en-US" dirty="0"/>
          </a:p>
        </p:txBody>
      </p:sp>
      <p:sp>
        <p:nvSpPr>
          <p:cNvPr id="3" name="Picture Placeholder 2"/>
          <p:cNvSpPr>
            <a:spLocks noGrp="1"/>
          </p:cNvSpPr>
          <p:nvPr>
            <p:ph type="pic" idx="1"/>
          </p:nvPr>
        </p:nvSpPr>
        <p:spPr>
          <a:xfrm>
            <a:off x="0" y="381000"/>
            <a:ext cx="9144000" cy="4724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486401"/>
            <a:ext cx="3962400" cy="804863"/>
          </a:xfrm>
        </p:spPr>
        <p:txBody>
          <a:bodyPr>
            <a:normAutofit/>
          </a:bodyPr>
          <a:lstStyle>
            <a:lvl1pPr marL="0" indent="0">
              <a:lnSpc>
                <a:spcPts val="1400"/>
              </a:lnSpc>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7"/>
          <p:cNvSpPr>
            <a:spLocks noGrp="1"/>
          </p:cNvSpPr>
          <p:nvPr>
            <p:ph type="sldNum" sz="quarter" idx="10"/>
          </p:nvPr>
        </p:nvSpPr>
        <p:spPr/>
        <p:txBody>
          <a:bodyPr/>
          <a:lstStyle/>
          <a:p>
            <a:fld id="{9511A69E-422D-463E-8342-05325BED6DE2}" type="slidenum">
              <a:rPr lang="en-US" smtClean="0"/>
              <a:pPr/>
              <a:t>‹#›</a:t>
            </a:fld>
            <a:endParaRPr lang="en-US"/>
          </a:p>
        </p:txBody>
      </p:sp>
      <p:sp>
        <p:nvSpPr>
          <p:cNvPr id="9" name="Footer Placeholder 8"/>
          <p:cNvSpPr>
            <a:spLocks noGrp="1"/>
          </p:cNvSpPr>
          <p:nvPr>
            <p:ph type="ftr" sz="quarter" idx="11"/>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05800" cy="4525965"/>
          </a:xfrm>
        </p:spPr>
        <p:txBody>
          <a:bodyPr/>
          <a:lstStyle>
            <a:lvl1pPr marL="173038" indent="-173038">
              <a:lnSpc>
                <a:spcPts val="2600"/>
              </a:lnSpc>
              <a:buClrTx/>
              <a:buFont typeface="Arial" pitchFamily="34" charset="0"/>
              <a:buChar char="•"/>
              <a:defRPr sz="2000" b="0">
                <a:solidFill>
                  <a:schemeClr val="accent1"/>
                </a:solidFill>
                <a:latin typeface="Times New Roman" pitchFamily="18" charset="0"/>
                <a:cs typeface="Times New Roman" pitchFamily="18" charset="0"/>
              </a:defRPr>
            </a:lvl1pPr>
            <a:lvl2pPr marL="684213" indent="-227013">
              <a:lnSpc>
                <a:spcPts val="2600"/>
              </a:lnSpc>
              <a:buClrTx/>
              <a:defRPr sz="2000">
                <a:solidFill>
                  <a:schemeClr val="accent1"/>
                </a:solidFill>
                <a:latin typeface="Times New Roman" pitchFamily="18" charset="0"/>
                <a:cs typeface="Times New Roman" pitchFamily="18" charset="0"/>
              </a:defRPr>
            </a:lvl2pPr>
            <a:lvl3pPr marL="1087438" indent="-173038">
              <a:lnSpc>
                <a:spcPts val="2600"/>
              </a:lnSpc>
              <a:buClrTx/>
              <a:defRPr sz="1800">
                <a:solidFill>
                  <a:schemeClr val="accent1"/>
                </a:solidFill>
                <a:latin typeface="Times New Roman" pitchFamily="18" charset="0"/>
                <a:cs typeface="Times New Roman" pitchFamily="18" charset="0"/>
              </a:defRPr>
            </a:lvl3pPr>
            <a:lvl4pPr marL="1541463" indent="-169863">
              <a:lnSpc>
                <a:spcPts val="2600"/>
              </a:lnSpc>
              <a:buClrTx/>
              <a:defRPr sz="1600">
                <a:solidFill>
                  <a:schemeClr val="accent1"/>
                </a:solidFill>
                <a:latin typeface="Times New Roman" pitchFamily="18" charset="0"/>
                <a:cs typeface="Times New Roman" pitchFamily="18" charset="0"/>
              </a:defRPr>
            </a:lvl4pPr>
            <a:lvl5pPr marL="2001838" indent="-173038">
              <a:lnSpc>
                <a:spcPts val="2600"/>
              </a:lnSpc>
              <a:buClrTx/>
              <a:defRPr sz="1400">
                <a:solidFill>
                  <a:schemeClr val="accent1"/>
                </a:solidFill>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3"/>
          </p:nvPr>
        </p:nvSpPr>
        <p:spPr>
          <a:xfrm>
            <a:off x="6248400" y="6653837"/>
            <a:ext cx="2895600" cy="365125"/>
          </a:xfrm>
          <a:prstGeom prst="rect">
            <a:avLst/>
          </a:prstGeom>
        </p:spPr>
        <p:txBody>
          <a:bodyPr/>
          <a:lstStyle>
            <a:lvl1pPr algn="r">
              <a:defRPr sz="900">
                <a:solidFill>
                  <a:schemeClr val="tx2"/>
                </a:solidFill>
                <a:latin typeface="Segoe UI" pitchFamily="34" charset="0"/>
                <a:cs typeface="Segoe UI" pitchFamily="34" charset="0"/>
              </a:defRPr>
            </a:lvl1pPr>
          </a:lstStyle>
          <a:p>
            <a:endParaRPr lang="en-US"/>
          </a:p>
        </p:txBody>
      </p:sp>
      <p:sp>
        <p:nvSpPr>
          <p:cNvPr id="12" name="Slide Number Placeholder 5"/>
          <p:cNvSpPr>
            <a:spLocks noGrp="1"/>
          </p:cNvSpPr>
          <p:nvPr>
            <p:ph type="sldNum" sz="quarter" idx="4"/>
          </p:nvPr>
        </p:nvSpPr>
        <p:spPr>
          <a:xfrm>
            <a:off x="76200" y="6638075"/>
            <a:ext cx="2133600" cy="365125"/>
          </a:xfrm>
          <a:prstGeom prst="rect">
            <a:avLst/>
          </a:prstGeom>
        </p:spPr>
        <p:txBody>
          <a:bodyPr/>
          <a:lstStyle>
            <a:lvl1pPr algn="l">
              <a:defRPr sz="1200" b="1">
                <a:solidFill>
                  <a:schemeClr val="tx2"/>
                </a:solidFill>
                <a:latin typeface="Segoe UI" pitchFamily="34" charset="0"/>
                <a:cs typeface="Segoe UI" pitchFamily="34" charset="0"/>
              </a:defRPr>
            </a:lvl1pPr>
          </a:lstStyle>
          <a:p>
            <a:fld id="{9511A69E-422D-463E-8342-05325BED6DE2}" type="slidenum">
              <a:rPr lang="en-US" smtClean="0"/>
              <a:pPr/>
              <a:t>‹#›</a:t>
            </a:fld>
            <a:endParaRPr lang="en-US"/>
          </a:p>
        </p:txBody>
      </p:sp>
      <p:sp>
        <p:nvSpPr>
          <p:cNvPr id="16" name="Title 15"/>
          <p:cNvSpPr>
            <a:spLocks noGrp="1"/>
          </p:cNvSpPr>
          <p:nvPr>
            <p:ph type="title"/>
          </p:nvPr>
        </p:nvSpPr>
        <p:spPr/>
        <p:txBody>
          <a:bodyPr/>
          <a:lstStyle>
            <a:lvl1pPr>
              <a:defRPr>
                <a:solidFill>
                  <a:schemeClr val="accent1"/>
                </a:solidFill>
                <a:latin typeface="Times New Roman" pitchFamily="18" charset="0"/>
                <a:cs typeface="Times New Roman" pitchFamily="18" charset="0"/>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Summar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9511A69E-422D-463E-8342-05325BED6DE2}" type="slidenum">
              <a:rPr lang="en-US" smtClean="0"/>
              <a:pPr/>
              <a:t>‹#›</a:t>
            </a:fld>
            <a:endParaRPr lang="en-US"/>
          </a:p>
        </p:txBody>
      </p:sp>
      <p:sp>
        <p:nvSpPr>
          <p:cNvPr id="9" name="Text Placeholder 8"/>
          <p:cNvSpPr>
            <a:spLocks noGrp="1"/>
          </p:cNvSpPr>
          <p:nvPr>
            <p:ph type="body" sz="quarter" idx="15"/>
          </p:nvPr>
        </p:nvSpPr>
        <p:spPr>
          <a:xfrm>
            <a:off x="1905000" y="30540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7" name="Title 6"/>
          <p:cNvSpPr>
            <a:spLocks noGrp="1"/>
          </p:cNvSpPr>
          <p:nvPr>
            <p:ph type="title"/>
          </p:nvPr>
        </p:nvSpPr>
        <p:spPr/>
        <p:txBody>
          <a:bodyPr/>
          <a:lstStyle>
            <a:lvl1pPr>
              <a:defRPr>
                <a:latin typeface="Times New Roman" pitchFamily="18" charset="0"/>
                <a:cs typeface="Times New Roman" pitchFamily="18" charset="0"/>
              </a:defRPr>
            </a:lvl1pPr>
          </a:lstStyle>
          <a:p>
            <a:r>
              <a:rPr lang="en-US"/>
              <a:t>Click to edit Master title style</a:t>
            </a:r>
          </a:p>
        </p:txBody>
      </p:sp>
      <p:sp>
        <p:nvSpPr>
          <p:cNvPr id="12" name="Text Placeholder 8"/>
          <p:cNvSpPr>
            <a:spLocks noGrp="1"/>
          </p:cNvSpPr>
          <p:nvPr>
            <p:ph type="body" sz="quarter" idx="16"/>
          </p:nvPr>
        </p:nvSpPr>
        <p:spPr>
          <a:xfrm>
            <a:off x="1905000" y="16356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4" name="Text Placeholder 8"/>
          <p:cNvSpPr>
            <a:spLocks noGrp="1"/>
          </p:cNvSpPr>
          <p:nvPr>
            <p:ph type="body" sz="quarter" idx="17"/>
          </p:nvPr>
        </p:nvSpPr>
        <p:spPr>
          <a:xfrm>
            <a:off x="1905000" y="23448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5" name="Text Placeholder 8"/>
          <p:cNvSpPr>
            <a:spLocks noGrp="1"/>
          </p:cNvSpPr>
          <p:nvPr>
            <p:ph type="body" sz="quarter" idx="18"/>
          </p:nvPr>
        </p:nvSpPr>
        <p:spPr>
          <a:xfrm>
            <a:off x="1905000" y="37632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6" name="Text Placeholder 8"/>
          <p:cNvSpPr>
            <a:spLocks noGrp="1"/>
          </p:cNvSpPr>
          <p:nvPr>
            <p:ph type="body" sz="quarter" idx="19"/>
          </p:nvPr>
        </p:nvSpPr>
        <p:spPr>
          <a:xfrm>
            <a:off x="1905000" y="44724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7" name="Text Placeholder 8"/>
          <p:cNvSpPr>
            <a:spLocks noGrp="1"/>
          </p:cNvSpPr>
          <p:nvPr>
            <p:ph type="body" sz="quarter" idx="20"/>
          </p:nvPr>
        </p:nvSpPr>
        <p:spPr>
          <a:xfrm>
            <a:off x="1905000" y="5181600"/>
            <a:ext cx="6629400" cy="838200"/>
          </a:xfrm>
        </p:spPr>
        <p:txBody>
          <a:bodyPr>
            <a:normAutofit/>
          </a:bodyPr>
          <a:lstStyle>
            <a:lvl1pPr marL="57150" indent="0">
              <a:buFontTx/>
              <a:buNone/>
              <a:defRPr sz="1800" baseline="0"/>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71788"/>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685800" y="1371601"/>
            <a:ext cx="7772400" cy="1500187"/>
          </a:xfrm>
        </p:spPr>
        <p:txBody>
          <a:bodyPr anchor="b"/>
          <a:lstStyle>
            <a:lvl1pPr marL="0" indent="0">
              <a:buNone/>
              <a:defRPr sz="200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9"/>
          <p:cNvSpPr>
            <a:spLocks noGrp="1"/>
          </p:cNvSpPr>
          <p:nvPr>
            <p:ph type="sldNum" sz="quarter" idx="10"/>
          </p:nvPr>
        </p:nvSpPr>
        <p:spPr/>
        <p:txBody>
          <a:bodyPr/>
          <a:lstStyle/>
          <a:p>
            <a:fld id="{9511A69E-422D-463E-8342-05325BED6DE2}" type="slidenum">
              <a:rPr lang="en-US" smtClean="0"/>
              <a:pPr/>
              <a:t>‹#›</a:t>
            </a:fld>
            <a:endParaRPr lang="en-US"/>
          </a:p>
        </p:txBody>
      </p:sp>
      <p:sp>
        <p:nvSpPr>
          <p:cNvPr id="11" name="Footer Placeholder 10"/>
          <p:cNvSpPr>
            <a:spLocks noGrp="1"/>
          </p:cNvSpPr>
          <p:nvPr>
            <p:ph type="ftr" sz="quarter" idx="11"/>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4"/>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1"/>
            <a:ext cx="4038600" cy="4525964"/>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4"/>
          </p:nvPr>
        </p:nvSpPr>
        <p:spPr/>
        <p:txBody>
          <a:bodyPr/>
          <a:lstStyle/>
          <a:p>
            <a:fld id="{9511A69E-422D-463E-8342-05325BED6DE2}" type="slidenum">
              <a:rPr lang="en-US" smtClean="0"/>
              <a:pPr/>
              <a:t>‹#›</a:t>
            </a:fld>
            <a:endParaRPr lang="en-US"/>
          </a:p>
        </p:txBody>
      </p:sp>
      <p:sp>
        <p:nvSpPr>
          <p:cNvPr id="10" name="Footer Placeholder 9"/>
          <p:cNvSpPr>
            <a:spLocks noGrp="1"/>
          </p:cNvSpPr>
          <p:nvPr>
            <p:ph type="ftr" sz="quarter" idx="15"/>
          </p:nvPr>
        </p:nvSpPr>
        <p:spPr/>
        <p:txBody>
          <a:bodyPr/>
          <a:lstStyle/>
          <a:p>
            <a:endParaRPr lang="en-US"/>
          </a:p>
        </p:txBody>
      </p:sp>
      <p:sp>
        <p:nvSpPr>
          <p:cNvPr id="12" name="Title 11"/>
          <p:cNvSpPr>
            <a:spLocks noGrp="1"/>
          </p:cNvSpPr>
          <p:nvPr>
            <p:ph type="title"/>
          </p:nvPr>
        </p:nvSpPr>
        <p:spPr/>
        <p:txBody>
          <a:bodyPr/>
          <a:lstStyle/>
          <a:p>
            <a:r>
              <a:rPr lang="en-US"/>
              <a:t>Click to edit Master title style</a:t>
            </a:r>
          </a:p>
        </p:txBody>
      </p:sp>
      <p:sp>
        <p:nvSpPr>
          <p:cNvPr id="13"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9511A69E-422D-463E-8342-05325BED6DE2}" type="slidenum">
              <a:rPr lang="en-US" smtClean="0"/>
              <a:pPr/>
              <a:t>‹#›</a:t>
            </a:fld>
            <a:endParaRPr lang="en-US"/>
          </a:p>
        </p:txBody>
      </p:sp>
      <p:sp>
        <p:nvSpPr>
          <p:cNvPr id="5" name="Content Placeholder 2"/>
          <p:cNvSpPr>
            <a:spLocks noGrp="1"/>
          </p:cNvSpPr>
          <p:nvPr>
            <p:ph sz="half" idx="1"/>
          </p:nvPr>
        </p:nvSpPr>
        <p:spPr>
          <a:xfrm>
            <a:off x="457200" y="1752601"/>
            <a:ext cx="2362200" cy="152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3"/>
          <p:cNvSpPr>
            <a:spLocks noGrp="1"/>
          </p:cNvSpPr>
          <p:nvPr>
            <p:ph sz="half" idx="2"/>
          </p:nvPr>
        </p:nvSpPr>
        <p:spPr>
          <a:xfrm>
            <a:off x="2971800" y="1752601"/>
            <a:ext cx="5715000" cy="1524000"/>
          </a:xfrm>
        </p:spPr>
        <p:txBody>
          <a:bodyPr>
            <a:normAutofit/>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9" name="Content Placeholder 2"/>
          <p:cNvSpPr>
            <a:spLocks noGrp="1"/>
          </p:cNvSpPr>
          <p:nvPr>
            <p:ph sz="half" idx="14"/>
          </p:nvPr>
        </p:nvSpPr>
        <p:spPr>
          <a:xfrm>
            <a:off x="457200" y="3612000"/>
            <a:ext cx="2362200" cy="152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3"/>
          <p:cNvSpPr>
            <a:spLocks noGrp="1"/>
          </p:cNvSpPr>
          <p:nvPr>
            <p:ph sz="half" idx="15"/>
          </p:nvPr>
        </p:nvSpPr>
        <p:spPr>
          <a:xfrm>
            <a:off x="2971800" y="3612000"/>
            <a:ext cx="5715000" cy="1524000"/>
          </a:xfrm>
        </p:spPr>
        <p:txBody>
          <a:bodyPr>
            <a:normAutofit/>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1" name="Title 10"/>
          <p:cNvSpPr>
            <a:spLocks noGrp="1"/>
          </p:cNvSpPr>
          <p:nvPr>
            <p:ph type="title"/>
          </p:nvPr>
        </p:nvSpPr>
        <p:spPr/>
        <p:txBody>
          <a:bodyPr/>
          <a:lstStyle/>
          <a:p>
            <a:r>
              <a:rPr lang="en-US"/>
              <a:t>Click to edit Master title style</a:t>
            </a:r>
          </a:p>
        </p:txBody>
      </p:sp>
      <p:sp>
        <p:nvSpPr>
          <p:cNvPr id="12"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9511A69E-422D-463E-8342-05325BED6DE2}" type="slidenum">
              <a:rPr lang="en-US" smtClean="0"/>
              <a:pPr/>
              <a:t>‹#›</a:t>
            </a:fld>
            <a:endParaRPr lang="en-US"/>
          </a:p>
        </p:txBody>
      </p:sp>
      <p:sp>
        <p:nvSpPr>
          <p:cNvPr id="9" name="Content Placeholder 2"/>
          <p:cNvSpPr>
            <a:spLocks noGrp="1"/>
          </p:cNvSpPr>
          <p:nvPr>
            <p:ph sz="half" idx="1"/>
          </p:nvPr>
        </p:nvSpPr>
        <p:spPr>
          <a:xfrm>
            <a:off x="457200" y="3581401"/>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3"/>
          <p:cNvSpPr>
            <a:spLocks noGrp="1"/>
          </p:cNvSpPr>
          <p:nvPr>
            <p:ph sz="half" idx="2"/>
          </p:nvPr>
        </p:nvSpPr>
        <p:spPr>
          <a:xfrm>
            <a:off x="3238500" y="3581401"/>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1" name="Content Placeholder 3"/>
          <p:cNvSpPr>
            <a:spLocks noGrp="1"/>
          </p:cNvSpPr>
          <p:nvPr>
            <p:ph sz="half" idx="14"/>
          </p:nvPr>
        </p:nvSpPr>
        <p:spPr>
          <a:xfrm>
            <a:off x="6019800" y="3581401"/>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5" name="Content Placeholder 2"/>
          <p:cNvSpPr>
            <a:spLocks noGrp="1"/>
          </p:cNvSpPr>
          <p:nvPr>
            <p:ph sz="half" idx="15"/>
          </p:nvPr>
        </p:nvSpPr>
        <p:spPr>
          <a:xfrm>
            <a:off x="457200" y="17526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6" name="Content Placeholder 3"/>
          <p:cNvSpPr>
            <a:spLocks noGrp="1"/>
          </p:cNvSpPr>
          <p:nvPr>
            <p:ph sz="half" idx="16"/>
          </p:nvPr>
        </p:nvSpPr>
        <p:spPr>
          <a:xfrm>
            <a:off x="3238500" y="17526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7" name="Content Placeholder 3"/>
          <p:cNvSpPr>
            <a:spLocks noGrp="1"/>
          </p:cNvSpPr>
          <p:nvPr>
            <p:ph sz="half" idx="17"/>
          </p:nvPr>
        </p:nvSpPr>
        <p:spPr>
          <a:xfrm>
            <a:off x="6019800" y="17526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9" name="Title 18"/>
          <p:cNvSpPr>
            <a:spLocks noGrp="1"/>
          </p:cNvSpPr>
          <p:nvPr>
            <p:ph type="title"/>
          </p:nvPr>
        </p:nvSpPr>
        <p:spPr/>
        <p:txBody>
          <a:bodyPr/>
          <a:lstStyle/>
          <a:p>
            <a:r>
              <a:rPr lang="en-US"/>
              <a:t>Click to edit Master title style</a:t>
            </a:r>
          </a:p>
        </p:txBody>
      </p:sp>
      <p:sp>
        <p:nvSpPr>
          <p:cNvPr id="20"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52601"/>
            <a:ext cx="4040188" cy="304801"/>
          </a:xfrm>
          <a:solidFill>
            <a:schemeClr val="accent5">
              <a:lumMod val="20000"/>
              <a:lumOff val="80000"/>
              <a:alpha val="39000"/>
            </a:schemeClr>
          </a:solidFill>
        </p:spPr>
        <p:txBody>
          <a:bodyPr tIns="274320" anchor="b">
            <a:noAutofit/>
          </a:bodyPr>
          <a:lstStyle>
            <a:lvl1pPr marL="0" indent="0">
              <a:buNone/>
              <a:defRPr sz="1800" b="1"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57401"/>
            <a:ext cx="4040188" cy="4068763"/>
          </a:xfrm>
        </p:spPr>
        <p:txBody>
          <a:bodyPr/>
          <a:lstStyle>
            <a:lvl1pPr>
              <a:lnSpc>
                <a:spcPct val="100000"/>
              </a:lnSpc>
              <a:buClr>
                <a:schemeClr val="accent1">
                  <a:lumMod val="20000"/>
                  <a:lumOff val="80000"/>
                </a:schemeClr>
              </a:buClr>
              <a:defRPr sz="2000"/>
            </a:lvl1pPr>
            <a:lvl2pPr>
              <a:lnSpc>
                <a:spcPct val="100000"/>
              </a:lnSpc>
              <a:buClr>
                <a:schemeClr val="accent1">
                  <a:lumMod val="20000"/>
                  <a:lumOff val="80000"/>
                </a:schemeClr>
              </a:buClr>
              <a:defRPr sz="2000"/>
            </a:lvl2pPr>
            <a:lvl3pPr>
              <a:lnSpc>
                <a:spcPct val="100000"/>
              </a:lnSpc>
              <a:buClr>
                <a:schemeClr val="accent1">
                  <a:lumMod val="20000"/>
                  <a:lumOff val="80000"/>
                </a:schemeClr>
              </a:buClr>
              <a:defRPr sz="1800"/>
            </a:lvl3pPr>
            <a:lvl4pPr>
              <a:lnSpc>
                <a:spcPct val="100000"/>
              </a:lnSpc>
              <a:buClr>
                <a:schemeClr val="accent1">
                  <a:lumMod val="20000"/>
                  <a:lumOff val="80000"/>
                </a:schemeClr>
              </a:buClr>
              <a:defRPr sz="1600"/>
            </a:lvl4pPr>
            <a:lvl5pPr>
              <a:lnSpc>
                <a:spcPct val="100000"/>
              </a:lnSpc>
              <a:buClr>
                <a:schemeClr val="accent1">
                  <a:lumMod val="20000"/>
                  <a:lumOff val="80000"/>
                </a:schemeClr>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7" y="2057401"/>
            <a:ext cx="4041775" cy="4068763"/>
          </a:xfrm>
        </p:spPr>
        <p:txBody>
          <a:bodyPr/>
          <a:lstStyle>
            <a:lvl1pPr>
              <a:buClr>
                <a:schemeClr val="accent1">
                  <a:lumMod val="20000"/>
                  <a:lumOff val="80000"/>
                </a:schemeClr>
              </a:buClr>
              <a:defRPr sz="2000"/>
            </a:lvl1pPr>
            <a:lvl2pPr>
              <a:buClr>
                <a:schemeClr val="accent1">
                  <a:lumMod val="20000"/>
                  <a:lumOff val="80000"/>
                </a:schemeClr>
              </a:buClr>
              <a:defRPr sz="2000"/>
            </a:lvl2pPr>
            <a:lvl3pPr>
              <a:buClr>
                <a:schemeClr val="accent1">
                  <a:lumMod val="20000"/>
                  <a:lumOff val="80000"/>
                </a:schemeClr>
              </a:buClr>
              <a:defRPr sz="1800"/>
            </a:lvl3pPr>
            <a:lvl4pPr>
              <a:buClr>
                <a:schemeClr val="accent1">
                  <a:lumMod val="20000"/>
                  <a:lumOff val="80000"/>
                </a:schemeClr>
              </a:buClr>
              <a:defRPr sz="1600"/>
            </a:lvl4pPr>
            <a:lvl5pPr>
              <a:buClr>
                <a:schemeClr val="accent1">
                  <a:lumMod val="20000"/>
                  <a:lumOff val="80000"/>
                </a:schemeClr>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2"/>
          </p:nvPr>
        </p:nvSpPr>
        <p:spPr>
          <a:xfrm>
            <a:off x="4648200" y="1752602"/>
            <a:ext cx="4040188" cy="304801"/>
          </a:xfrm>
          <a:solidFill>
            <a:schemeClr val="accent5">
              <a:lumMod val="20000"/>
              <a:lumOff val="80000"/>
              <a:alpha val="39000"/>
            </a:schemeClr>
          </a:solidFill>
        </p:spPr>
        <p:txBody>
          <a:bodyPr tIns="274320" anchor="b">
            <a:noAutofit/>
          </a:bodyPr>
          <a:lstStyle>
            <a:lvl1pPr marL="0" indent="0">
              <a:buNone/>
              <a:defRPr sz="1800" b="1"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Slide Number Placeholder 9"/>
          <p:cNvSpPr>
            <a:spLocks noGrp="1"/>
          </p:cNvSpPr>
          <p:nvPr>
            <p:ph type="sldNum" sz="quarter" idx="14"/>
          </p:nvPr>
        </p:nvSpPr>
        <p:spPr/>
        <p:txBody>
          <a:bodyPr/>
          <a:lstStyle/>
          <a:p>
            <a:fld id="{9511A69E-422D-463E-8342-05325BED6DE2}" type="slidenum">
              <a:rPr lang="en-US" smtClean="0"/>
              <a:pPr/>
              <a:t>‹#›</a:t>
            </a:fld>
            <a:endParaRPr lang="en-US"/>
          </a:p>
        </p:txBody>
      </p:sp>
      <p:sp>
        <p:nvSpPr>
          <p:cNvPr id="11" name="Footer Placeholder 10"/>
          <p:cNvSpPr>
            <a:spLocks noGrp="1"/>
          </p:cNvSpPr>
          <p:nvPr>
            <p:ph type="ftr" sz="quarter" idx="15"/>
          </p:nvPr>
        </p:nvSpPr>
        <p:spPr/>
        <p:txBody>
          <a:bodyPr/>
          <a:lstStyle/>
          <a:p>
            <a:endParaRPr lang="en-US"/>
          </a:p>
        </p:txBody>
      </p:sp>
      <p:sp>
        <p:nvSpPr>
          <p:cNvPr id="17" name="Title 16"/>
          <p:cNvSpPr>
            <a:spLocks noGrp="1"/>
          </p:cNvSpPr>
          <p:nvPr>
            <p:ph type="title"/>
          </p:nvPr>
        </p:nvSpPr>
        <p:spPr/>
        <p:txBody>
          <a:bodyPr/>
          <a:lstStyle/>
          <a:p>
            <a:r>
              <a:rPr lang="en-US"/>
              <a:t>Click to edit Master title style</a:t>
            </a:r>
          </a:p>
        </p:txBody>
      </p:sp>
      <p:sp>
        <p:nvSpPr>
          <p:cNvPr id="18"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Slide Number Placeholder 8"/>
          <p:cNvSpPr>
            <a:spLocks noGrp="1"/>
          </p:cNvSpPr>
          <p:nvPr>
            <p:ph type="sldNum" sz="quarter" idx="14"/>
          </p:nvPr>
        </p:nvSpPr>
        <p:spPr/>
        <p:txBody>
          <a:bodyPr/>
          <a:lstStyle/>
          <a:p>
            <a:fld id="{9511A69E-422D-463E-8342-05325BED6DE2}" type="slidenum">
              <a:rPr lang="en-US" smtClean="0"/>
              <a:pPr/>
              <a:t>‹#›</a:t>
            </a:fld>
            <a:endParaRPr lang="en-US"/>
          </a:p>
        </p:txBody>
      </p:sp>
      <p:sp>
        <p:nvSpPr>
          <p:cNvPr id="10" name="Footer Placeholder 9"/>
          <p:cNvSpPr>
            <a:spLocks noGrp="1"/>
          </p:cNvSpPr>
          <p:nvPr>
            <p:ph type="ftr" sz="quarter" idx="15"/>
          </p:nvPr>
        </p:nvSpPr>
        <p:spPr/>
        <p:txBody>
          <a:bodyPr/>
          <a:lstStyle/>
          <a:p>
            <a:endParaRPr lang="en-US"/>
          </a:p>
        </p:txBody>
      </p:sp>
      <p:sp>
        <p:nvSpPr>
          <p:cNvPr id="13" name="Title 12"/>
          <p:cNvSpPr>
            <a:spLocks noGrp="1"/>
          </p:cNvSpPr>
          <p:nvPr>
            <p:ph type="title"/>
          </p:nvPr>
        </p:nvSpPr>
        <p:spPr/>
        <p:txBody>
          <a:bodyPr/>
          <a:lstStyle/>
          <a:p>
            <a:r>
              <a:rPr lang="en-US"/>
              <a:t>Click to edit Master title style</a:t>
            </a:r>
          </a:p>
        </p:txBody>
      </p:sp>
      <p:sp>
        <p:nvSpPr>
          <p:cNvPr id="14"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4400" y="410837"/>
            <a:ext cx="8229600" cy="6397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066801"/>
            <a:ext cx="8229600" cy="5059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6248400" y="6653837"/>
            <a:ext cx="2895600" cy="365125"/>
          </a:xfrm>
          <a:prstGeom prst="rect">
            <a:avLst/>
          </a:prstGeom>
        </p:spPr>
        <p:txBody>
          <a:bodyPr/>
          <a:lstStyle>
            <a:lvl1pPr algn="r">
              <a:defRPr sz="900">
                <a:solidFill>
                  <a:schemeClr val="tx2"/>
                </a:solidFill>
                <a:latin typeface="Segoe UI" pitchFamily="34" charset="0"/>
                <a:cs typeface="Segoe UI" pitchFamily="34" charset="0"/>
              </a:defRPr>
            </a:lvl1pPr>
          </a:lstStyle>
          <a:p>
            <a:endParaRPr lang="en-US"/>
          </a:p>
        </p:txBody>
      </p:sp>
      <p:sp>
        <p:nvSpPr>
          <p:cNvPr id="11" name="Slide Number Placeholder 5"/>
          <p:cNvSpPr>
            <a:spLocks noGrp="1"/>
          </p:cNvSpPr>
          <p:nvPr>
            <p:ph type="sldNum" sz="quarter" idx="4"/>
          </p:nvPr>
        </p:nvSpPr>
        <p:spPr>
          <a:xfrm>
            <a:off x="76200" y="6638075"/>
            <a:ext cx="2133600" cy="365125"/>
          </a:xfrm>
          <a:prstGeom prst="rect">
            <a:avLst/>
          </a:prstGeom>
        </p:spPr>
        <p:txBody>
          <a:bodyPr/>
          <a:lstStyle>
            <a:lvl1pPr algn="l">
              <a:defRPr sz="1200" b="1">
                <a:solidFill>
                  <a:schemeClr val="tx2"/>
                </a:solidFill>
                <a:latin typeface="Segoe UI" pitchFamily="34" charset="0"/>
                <a:cs typeface="Segoe UI" pitchFamily="34" charset="0"/>
              </a:defRPr>
            </a:lvl1pPr>
          </a:lstStyle>
          <a:p>
            <a:fld id="{9511A69E-422D-463E-8342-05325BED6DE2}" type="slidenum">
              <a:rPr lang="en-US" smtClean="0"/>
              <a:pPr/>
              <a:t>‹#›</a:t>
            </a:fld>
            <a:endParaRPr lang="en-US"/>
          </a:p>
        </p:txBody>
      </p:sp>
      <p:sp>
        <p:nvSpPr>
          <p:cNvPr id="7" name="TextBox 6"/>
          <p:cNvSpPr txBox="1"/>
          <p:nvPr/>
        </p:nvSpPr>
        <p:spPr>
          <a:xfrm>
            <a:off x="5257800" y="2895600"/>
            <a:ext cx="1219200" cy="1066800"/>
          </a:xfrm>
          <a:prstGeom prst="rect">
            <a:avLst/>
          </a:prstGeom>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400" b="0" i="0" u="none" strike="noStrike" kern="1200" cap="none" spc="0" normalizeH="0" baseline="0" noProof="0" dirty="0">
              <a:ln>
                <a:noFill/>
              </a:ln>
              <a:solidFill>
                <a:schemeClr val="tx1"/>
              </a:solidFill>
              <a:effectLst/>
              <a:uLnTx/>
              <a:uFillTx/>
              <a:latin typeface="Perpetua" pitchFamily="18" charset="0"/>
              <a:ea typeface="+mj-ea"/>
              <a:cs typeface="+mj-cs"/>
            </a:endParaRPr>
          </a:p>
        </p:txBody>
      </p:sp>
      <p:sp>
        <p:nvSpPr>
          <p:cNvPr id="8" name="TextBox 7"/>
          <p:cNvSpPr txBox="1"/>
          <p:nvPr/>
        </p:nvSpPr>
        <p:spPr>
          <a:xfrm>
            <a:off x="5410200" y="2667000"/>
            <a:ext cx="1447800" cy="1371600"/>
          </a:xfrm>
          <a:prstGeom prst="rect">
            <a:avLst/>
          </a:prstGeom>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400" b="0" i="0" u="none" strike="noStrike" kern="1200" cap="none" spc="0" normalizeH="0" baseline="0" noProof="0" dirty="0">
              <a:ln>
                <a:noFill/>
              </a:ln>
              <a:solidFill>
                <a:schemeClr val="tx1"/>
              </a:solidFill>
              <a:effectLst/>
              <a:uLnTx/>
              <a:uFillTx/>
              <a:latin typeface="Perpetua" pitchFamily="18" charset="0"/>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3600" b="1" kern="1200" baseline="0">
          <a:solidFill>
            <a:schemeClr val="tx2">
              <a:lumMod val="75000"/>
            </a:schemeClr>
          </a:solidFill>
          <a:latin typeface="+mj-lt"/>
          <a:ea typeface="+mj-ea"/>
          <a:cs typeface="Segoe UI" pitchFamily="34" charset="0"/>
        </a:defRPr>
      </a:lvl1pPr>
    </p:titleStyle>
    <p:bodyStyle>
      <a:lvl1pPr marL="173038" indent="-17303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32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305800" cy="5181600"/>
          </a:xfrm>
        </p:spPr>
        <p:txBody>
          <a:bodyPr>
            <a:normAutofit/>
          </a:bodyPr>
          <a:lstStyle/>
          <a:p>
            <a:pPr>
              <a:lnSpc>
                <a:spcPct val="150000"/>
              </a:lnSpc>
            </a:pPr>
            <a:r>
              <a:rPr lang="en-US" altLang="zh-CN" dirty="0">
                <a:ea typeface="宋体" panose="02010600030101010101" pitchFamily="2" charset="-122"/>
              </a:rPr>
              <a:t>Overview</a:t>
            </a:r>
          </a:p>
          <a:p>
            <a:pPr>
              <a:lnSpc>
                <a:spcPct val="150000"/>
              </a:lnSpc>
            </a:pPr>
            <a:r>
              <a:rPr lang="en-US" altLang="en-US" dirty="0"/>
              <a:t>Business Understanding</a:t>
            </a:r>
          </a:p>
          <a:p>
            <a:pPr>
              <a:lnSpc>
                <a:spcPct val="150000"/>
              </a:lnSpc>
            </a:pPr>
            <a:r>
              <a:rPr lang="en-US" altLang="zh-CN" dirty="0">
                <a:ea typeface="宋体" panose="02010600030101010101" pitchFamily="2" charset="-122"/>
              </a:rPr>
              <a:t>Data</a:t>
            </a:r>
            <a:r>
              <a:rPr lang="en-US" altLang="en-US" dirty="0"/>
              <a:t> Understanding</a:t>
            </a:r>
          </a:p>
          <a:p>
            <a:pPr>
              <a:lnSpc>
                <a:spcPct val="150000"/>
              </a:lnSpc>
            </a:pPr>
            <a:r>
              <a:rPr lang="en-US" altLang="en-US" dirty="0"/>
              <a:t>Data Preparation</a:t>
            </a:r>
          </a:p>
          <a:p>
            <a:pPr>
              <a:lnSpc>
                <a:spcPct val="150000"/>
              </a:lnSpc>
            </a:pPr>
            <a:r>
              <a:rPr lang="en-US" altLang="en-US" dirty="0"/>
              <a:t>Modeling</a:t>
            </a:r>
          </a:p>
          <a:p>
            <a:pPr>
              <a:lnSpc>
                <a:spcPct val="150000"/>
              </a:lnSpc>
            </a:pPr>
            <a:r>
              <a:rPr lang="en-US" altLang="en-US" dirty="0"/>
              <a:t>Evaluation</a:t>
            </a:r>
          </a:p>
          <a:p>
            <a:pPr>
              <a:lnSpc>
                <a:spcPct val="150000"/>
              </a:lnSpc>
            </a:pPr>
            <a:endParaRPr lang="en-US" dirty="0"/>
          </a:p>
        </p:txBody>
      </p:sp>
      <p:sp>
        <p:nvSpPr>
          <p:cNvPr id="4" name="Title 3"/>
          <p:cNvSpPr>
            <a:spLocks noGrp="1"/>
          </p:cNvSpPr>
          <p:nvPr>
            <p:ph type="title"/>
          </p:nvPr>
        </p:nvSpPr>
        <p:spPr/>
        <p:txBody>
          <a:bodyPr/>
          <a:lstStyle/>
          <a:p>
            <a:pPr algn="ctr"/>
            <a:r>
              <a:rPr lang="en-US" dirty="0">
                <a:latin typeface="Times New Roman" pitchFamily="18" charset="0"/>
                <a:cs typeface="Times New Roman" pitchFamily="18" charset="0"/>
              </a:rPr>
              <a:t>Stock Market Prediction</a:t>
            </a:r>
          </a:p>
        </p:txBody>
      </p:sp>
      <p:sp>
        <p:nvSpPr>
          <p:cNvPr id="3" name="Slide Number Placeholder 2"/>
          <p:cNvSpPr>
            <a:spLocks noGrp="1"/>
          </p:cNvSpPr>
          <p:nvPr>
            <p:ph type="sldNum" sz="quarter" idx="4"/>
          </p:nvPr>
        </p:nvSpPr>
        <p:spPr/>
        <p:txBody>
          <a:bodyPr/>
          <a:lstStyle/>
          <a:p>
            <a:fld id="{9511A69E-422D-463E-8342-05325BED6DE2}" type="slidenum">
              <a:rPr lang="en-US" smtClean="0">
                <a:solidFill>
                  <a:schemeClr val="accent6">
                    <a:lumMod val="20000"/>
                    <a:lumOff val="80000"/>
                  </a:schemeClr>
                </a:solidFill>
              </a:rPr>
              <a:pPr/>
              <a:t>1</a:t>
            </a:fld>
            <a:endParaRPr lang="en-US">
              <a:solidFill>
                <a:schemeClr val="accent6">
                  <a:lumMod val="20000"/>
                  <a:lumOff val="80000"/>
                </a:schemeClr>
              </a:solidFill>
            </a:endParaRPr>
          </a:p>
        </p:txBody>
      </p:sp>
    </p:spTree>
    <p:extLst>
      <p:ext uri="{BB962C8B-B14F-4D97-AF65-F5344CB8AC3E}">
        <p14:creationId xmlns:p14="http://schemas.microsoft.com/office/powerpoint/2010/main" val="206380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181600"/>
          </a:xfrm>
        </p:spPr>
        <p:txBody>
          <a:bodyPr>
            <a:normAutofit/>
          </a:bodyPr>
          <a:lstStyle/>
          <a:p>
            <a:pPr marL="0" indent="0">
              <a:lnSpc>
                <a:spcPct val="150000"/>
              </a:lnSpc>
              <a:buNone/>
            </a:pPr>
            <a:r>
              <a:rPr lang="en-US" dirty="0"/>
              <a:t>Accurate prediction of stock market asset is a significant and challenging task due to complicated nature of the financial stock markets. Considering the increasing availability and affordability of powerful computational engines, deep learning methods of prediction have proved its efficiency in finance.</a:t>
            </a:r>
          </a:p>
        </p:txBody>
      </p:sp>
      <p:sp>
        <p:nvSpPr>
          <p:cNvPr id="3" name="Title 2"/>
          <p:cNvSpPr>
            <a:spLocks noGrp="1"/>
          </p:cNvSpPr>
          <p:nvPr>
            <p:ph type="title"/>
          </p:nvPr>
        </p:nvSpPr>
        <p:spPr/>
        <p:txBody>
          <a:bodyPr/>
          <a:lstStyle/>
          <a:p>
            <a:pPr algn="ctr"/>
            <a:r>
              <a:rPr lang="en-US" altLang="zh-CN" dirty="0">
                <a:ea typeface="宋体" panose="02010600030101010101" pitchFamily="2" charset="-122"/>
              </a:rPr>
              <a:t>Overview</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2</a:t>
            </a:fld>
            <a:endParaRPr lang="en-US">
              <a:solidFill>
                <a:schemeClr val="accent6">
                  <a:lumMod val="20000"/>
                  <a:lumOff val="80000"/>
                </a:schemeClr>
              </a:solidFill>
            </a:endParaRPr>
          </a:p>
        </p:txBody>
      </p:sp>
    </p:spTree>
    <p:extLst>
      <p:ext uri="{BB962C8B-B14F-4D97-AF65-F5344CB8AC3E}">
        <p14:creationId xmlns:p14="http://schemas.microsoft.com/office/powerpoint/2010/main" val="323356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181600"/>
          </a:xfrm>
        </p:spPr>
        <p:txBody>
          <a:bodyPr>
            <a:normAutofit/>
          </a:bodyPr>
          <a:lstStyle/>
          <a:p>
            <a:pPr marL="0" indent="0">
              <a:lnSpc>
                <a:spcPct val="150000"/>
              </a:lnSpc>
              <a:buNone/>
            </a:pPr>
            <a:r>
              <a:rPr lang="en-US" dirty="0"/>
              <a:t>Accurate prediction of stock market asset is a significant and challenging task due to complicated nature of the financial stock markets. Considering the increasing availability and affordability of powerful computational engines, deep learning methods of prediction have proved its efficiency in finance.</a:t>
            </a:r>
          </a:p>
        </p:txBody>
      </p:sp>
      <p:sp>
        <p:nvSpPr>
          <p:cNvPr id="3" name="Title 2"/>
          <p:cNvSpPr>
            <a:spLocks noGrp="1"/>
          </p:cNvSpPr>
          <p:nvPr>
            <p:ph type="title"/>
          </p:nvPr>
        </p:nvSpPr>
        <p:spPr/>
        <p:txBody>
          <a:bodyPr/>
          <a:lstStyle/>
          <a:p>
            <a:pPr algn="ctr"/>
            <a:r>
              <a:rPr lang="en-US" altLang="en-US" dirty="0"/>
              <a:t>Business Understanding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3</a:t>
            </a:fld>
            <a:endParaRPr lang="en-US">
              <a:solidFill>
                <a:schemeClr val="accent6">
                  <a:lumMod val="20000"/>
                  <a:lumOff val="80000"/>
                </a:schemeClr>
              </a:solidFill>
            </a:endParaRPr>
          </a:p>
        </p:txBody>
      </p:sp>
    </p:spTree>
    <p:extLst>
      <p:ext uri="{BB962C8B-B14F-4D97-AF65-F5344CB8AC3E}">
        <p14:creationId xmlns:p14="http://schemas.microsoft.com/office/powerpoint/2010/main" val="88647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181600"/>
          </a:xfrm>
        </p:spPr>
        <p:txBody>
          <a:bodyPr>
            <a:normAutofit/>
          </a:bodyPr>
          <a:lstStyle/>
          <a:p>
            <a:pPr marL="0" indent="0">
              <a:lnSpc>
                <a:spcPct val="150000"/>
              </a:lnSpc>
              <a:buNone/>
            </a:pPr>
            <a:r>
              <a:rPr lang="en-US" dirty="0"/>
              <a:t>Accurate prediction of stock market asset is a significant and challenging task due to complicated nature of the financial stock markets. Considering the increasing availability and affordability of powerful computational engines, deep learning methods of prediction have proved its efficiency in finance.</a:t>
            </a:r>
          </a:p>
        </p:txBody>
      </p:sp>
      <p:sp>
        <p:nvSpPr>
          <p:cNvPr id="3" name="Title 2"/>
          <p:cNvSpPr>
            <a:spLocks noGrp="1"/>
          </p:cNvSpPr>
          <p:nvPr>
            <p:ph type="title"/>
          </p:nvPr>
        </p:nvSpPr>
        <p:spPr/>
        <p:txBody>
          <a:bodyPr/>
          <a:lstStyle/>
          <a:p>
            <a:pPr algn="ctr"/>
            <a:r>
              <a:rPr lang="en-US" altLang="zh-CN" dirty="0">
                <a:ea typeface="宋体" panose="02010600030101010101" pitchFamily="2" charset="-122"/>
              </a:rPr>
              <a:t>Data</a:t>
            </a:r>
            <a:r>
              <a:rPr lang="en-US" altLang="en-US" dirty="0"/>
              <a:t> Understanding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4</a:t>
            </a:fld>
            <a:endParaRPr lang="en-US">
              <a:solidFill>
                <a:schemeClr val="accent6">
                  <a:lumMod val="20000"/>
                  <a:lumOff val="80000"/>
                </a:schemeClr>
              </a:solidFill>
            </a:endParaRPr>
          </a:p>
        </p:txBody>
      </p:sp>
    </p:spTree>
    <p:extLst>
      <p:ext uri="{BB962C8B-B14F-4D97-AF65-F5344CB8AC3E}">
        <p14:creationId xmlns:p14="http://schemas.microsoft.com/office/powerpoint/2010/main" val="75309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181600"/>
          </a:xfrm>
        </p:spPr>
        <p:txBody>
          <a:bodyPr>
            <a:normAutofit/>
          </a:bodyPr>
          <a:lstStyle/>
          <a:p>
            <a:r>
              <a:rPr lang="en-US" dirty="0"/>
              <a:t>In dealing with the missing data problem one should keep in mind the following:</a:t>
            </a:r>
          </a:p>
          <a:p>
            <a:r>
              <a:rPr lang="en-US" dirty="0"/>
              <a:t> The fact that data are missing should not be neglected—quite often it is an indication</a:t>
            </a:r>
          </a:p>
          <a:p>
            <a:r>
              <a:rPr lang="en-US" dirty="0"/>
              <a:t>of illiquidity.</a:t>
            </a:r>
          </a:p>
          <a:p>
            <a:r>
              <a:rPr lang="en-US" dirty="0"/>
              <a:t> Using an average price results in an underestimate of volatility.</a:t>
            </a:r>
          </a:p>
          <a:p>
            <a:pPr marL="0" indent="0">
              <a:lnSpc>
                <a:spcPct val="150000"/>
              </a:lnSpc>
              <a:buNone/>
            </a:pPr>
            <a:endParaRPr lang="en-US" dirty="0"/>
          </a:p>
        </p:txBody>
      </p:sp>
      <p:sp>
        <p:nvSpPr>
          <p:cNvPr id="3" name="Title 2"/>
          <p:cNvSpPr>
            <a:spLocks noGrp="1"/>
          </p:cNvSpPr>
          <p:nvPr>
            <p:ph type="title"/>
          </p:nvPr>
        </p:nvSpPr>
        <p:spPr/>
        <p:txBody>
          <a:bodyPr/>
          <a:lstStyle/>
          <a:p>
            <a:pPr algn="ctr"/>
            <a:r>
              <a:rPr lang="en-US" altLang="en-US" dirty="0"/>
              <a:t>Data Preparation</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5</a:t>
            </a:fld>
            <a:endParaRPr lang="en-US">
              <a:solidFill>
                <a:schemeClr val="accent6">
                  <a:lumMod val="20000"/>
                  <a:lumOff val="80000"/>
                </a:schemeClr>
              </a:solidFill>
            </a:endParaRPr>
          </a:p>
        </p:txBody>
      </p:sp>
    </p:spTree>
    <p:extLst>
      <p:ext uri="{BB962C8B-B14F-4D97-AF65-F5344CB8AC3E}">
        <p14:creationId xmlns:p14="http://schemas.microsoft.com/office/powerpoint/2010/main" val="176352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181600"/>
          </a:xfrm>
        </p:spPr>
        <p:txBody>
          <a:bodyPr>
            <a:normAutofit/>
          </a:bodyPr>
          <a:lstStyle/>
          <a:p>
            <a:pPr marL="0" indent="0">
              <a:lnSpc>
                <a:spcPct val="150000"/>
              </a:lnSpc>
              <a:buNone/>
            </a:pPr>
            <a:r>
              <a:rPr lang="en-US" dirty="0"/>
              <a:t>Accurate prediction of stock market asset is a significant and challenging task due to complicated nature of the financial stock markets. Considering the increasing availability and affordability of powerful computational engines, deep learning methods of prediction have proved its efficiency in finance.</a:t>
            </a:r>
          </a:p>
        </p:txBody>
      </p:sp>
      <p:sp>
        <p:nvSpPr>
          <p:cNvPr id="3" name="Title 2"/>
          <p:cNvSpPr>
            <a:spLocks noGrp="1"/>
          </p:cNvSpPr>
          <p:nvPr>
            <p:ph type="title"/>
          </p:nvPr>
        </p:nvSpPr>
        <p:spPr/>
        <p:txBody>
          <a:bodyPr/>
          <a:lstStyle/>
          <a:p>
            <a:pPr algn="ctr"/>
            <a:r>
              <a:rPr lang="en-US" altLang="en-US" dirty="0"/>
              <a:t>Modeling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6</a:t>
            </a:fld>
            <a:endParaRPr lang="en-US">
              <a:solidFill>
                <a:schemeClr val="accent6">
                  <a:lumMod val="20000"/>
                  <a:lumOff val="80000"/>
                </a:schemeClr>
              </a:solidFill>
            </a:endParaRPr>
          </a:p>
        </p:txBody>
      </p:sp>
    </p:spTree>
    <p:extLst>
      <p:ext uri="{BB962C8B-B14F-4D97-AF65-F5344CB8AC3E}">
        <p14:creationId xmlns:p14="http://schemas.microsoft.com/office/powerpoint/2010/main" val="40943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181600"/>
          </a:xfrm>
        </p:spPr>
        <p:txBody>
          <a:bodyPr>
            <a:normAutofit/>
          </a:bodyPr>
          <a:lstStyle/>
          <a:p>
            <a:pPr marL="0" indent="0">
              <a:lnSpc>
                <a:spcPct val="150000"/>
              </a:lnSpc>
              <a:buNone/>
            </a:pPr>
            <a:r>
              <a:rPr lang="en-US" dirty="0"/>
              <a:t>Accurate prediction of stock market asset is a significant and challenging task due to complicated nature of the financial stock markets. Considering the increasing availability and affordability of powerful computational engines, deep learning methods of prediction have proved its efficiency in finance.</a:t>
            </a:r>
          </a:p>
        </p:txBody>
      </p:sp>
      <p:sp>
        <p:nvSpPr>
          <p:cNvPr id="3" name="Title 2"/>
          <p:cNvSpPr>
            <a:spLocks noGrp="1"/>
          </p:cNvSpPr>
          <p:nvPr>
            <p:ph type="title"/>
          </p:nvPr>
        </p:nvSpPr>
        <p:spPr/>
        <p:txBody>
          <a:bodyPr/>
          <a:lstStyle/>
          <a:p>
            <a:pPr algn="ctr"/>
            <a:r>
              <a:rPr lang="en-US" altLang="en-US" dirty="0"/>
              <a:t>Evaluation</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7</a:t>
            </a:fld>
            <a:endParaRPr lang="en-US">
              <a:solidFill>
                <a:schemeClr val="accent6">
                  <a:lumMod val="20000"/>
                  <a:lumOff val="80000"/>
                </a:schemeClr>
              </a:solidFill>
            </a:endParaRPr>
          </a:p>
        </p:txBody>
      </p:sp>
    </p:spTree>
    <p:extLst>
      <p:ext uri="{BB962C8B-B14F-4D97-AF65-F5344CB8AC3E}">
        <p14:creationId xmlns:p14="http://schemas.microsoft.com/office/powerpoint/2010/main" val="3706083381"/>
      </p:ext>
    </p:extLst>
  </p:cSld>
  <p:clrMapOvr>
    <a:masterClrMapping/>
  </p:clrMapOvr>
</p:sld>
</file>

<file path=ppt/theme/theme1.xml><?xml version="1.0" encoding="utf-8"?>
<a:theme xmlns:a="http://schemas.openxmlformats.org/drawingml/2006/main" name="Book Powerpoint FINAL">
  <a:themeElements>
    <a:clrScheme name="Financial Connection">
      <a:dk1>
        <a:srgbClr val="595959"/>
      </a:dk1>
      <a:lt1>
        <a:srgbClr val="00B050"/>
      </a:lt1>
      <a:dk2>
        <a:srgbClr val="002060"/>
      </a:dk2>
      <a:lt2>
        <a:srgbClr val="9B2D1F"/>
      </a:lt2>
      <a:accent1>
        <a:srgbClr val="0C0C0C"/>
      </a:accent1>
      <a:accent2>
        <a:srgbClr val="00B050"/>
      </a:accent2>
      <a:accent3>
        <a:srgbClr val="002060"/>
      </a:accent3>
      <a:accent4>
        <a:srgbClr val="9B2D1F"/>
      </a:accent4>
      <a:accent5>
        <a:srgbClr val="F4C33A"/>
      </a:accent5>
      <a:accent6>
        <a:srgbClr val="BFBFBF"/>
      </a:accent6>
      <a:hlink>
        <a:srgbClr val="7F7F7F"/>
      </a:hlink>
      <a:folHlink>
        <a:srgbClr val="9B2D1F"/>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400" b="0" i="0" u="none" strike="noStrike" kern="1200" cap="none" spc="0" normalizeH="0" baseline="0" noProof="0" dirty="0" smtClean="0">
            <a:ln>
              <a:noFill/>
            </a:ln>
            <a:solidFill>
              <a:schemeClr val="tx1"/>
            </a:solidFill>
            <a:effectLst/>
            <a:uLnTx/>
            <a:uFillTx/>
            <a:latin typeface="Perpetua" pitchFamily="18" charset="0"/>
            <a:ea typeface="+mj-ea"/>
            <a:cs typeface="+mj-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Book Powerpoint FINAL</Template>
  <TotalTime>1126</TotalTime>
  <Words>301</Words>
  <Application>Microsoft Macintosh PowerPoint</Application>
  <PresentationFormat>On-screen Show (4:3)</PresentationFormat>
  <Paragraphs>29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Perpetua</vt:lpstr>
      <vt:lpstr>Segoe UI</vt:lpstr>
      <vt:lpstr>Times New Roman</vt:lpstr>
      <vt:lpstr>Book Powerpoint FINAL</vt:lpstr>
      <vt:lpstr>Stock Market Prediction</vt:lpstr>
      <vt:lpstr>Overview</vt:lpstr>
      <vt:lpstr>Business Understanding</vt:lpstr>
      <vt:lpstr>Data Understanding</vt:lpstr>
      <vt:lpstr>Data Preparation</vt:lpstr>
      <vt:lpstr>Modeling</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Ning Chen</cp:lastModifiedBy>
  <cp:revision>92</cp:revision>
  <dcterms:created xsi:type="dcterms:W3CDTF">2012-10-22T17:28:15Z</dcterms:created>
  <dcterms:modified xsi:type="dcterms:W3CDTF">2021-02-11T22:59:48Z</dcterms:modified>
</cp:coreProperties>
</file>