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2" r:id="rId7"/>
    <p:sldId id="265"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7" autoAdjust="0"/>
    <p:restoredTop sz="94898" autoAdjust="0"/>
  </p:normalViewPr>
  <p:slideViewPr>
    <p:cSldViewPr>
      <p:cViewPr varScale="1">
        <p:scale>
          <a:sx n="121" d="100"/>
          <a:sy n="121" d="100"/>
        </p:scale>
        <p:origin x="232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61101-C039-4711-AFC7-994D7F1910CB}" type="datetimeFigureOut">
              <a:rPr lang="en-US" smtClean="0"/>
              <a:pPr/>
              <a:t>2/11/21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ED375D-7ABE-4FA2-8CA2-0C8345E07965}" type="slidenum">
              <a:rPr lang="en-US" smtClean="0"/>
              <a:pPr/>
              <a:t>‹#›</a:t>
            </a:fld>
            <a:endParaRPr lang="en-US"/>
          </a:p>
        </p:txBody>
      </p:sp>
    </p:spTree>
    <p:extLst>
      <p:ext uri="{BB962C8B-B14F-4D97-AF65-F5344CB8AC3E}">
        <p14:creationId xmlns:p14="http://schemas.microsoft.com/office/powerpoint/2010/main" val="2769865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lum/>
          </a:blip>
          <a:srcRect/>
          <a:stretch>
            <a:fillRect l="-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286601"/>
            <a:ext cx="9144000" cy="860425"/>
          </a:xfrm>
        </p:spPr>
        <p:txBody>
          <a:bodyPr anchor="b" anchorCtr="0"/>
          <a:lstStyle>
            <a:lvl1pPr algn="ctr">
              <a:defRPr>
                <a:solidFill>
                  <a:schemeClr val="accent6">
                    <a:lumMod val="20000"/>
                    <a:lumOff val="80000"/>
                  </a:schemeClr>
                </a:solidFill>
                <a:latin typeface="Times New Roman" pitchFamily="18" charset="0"/>
                <a:cs typeface="Times New Roman" pitchFamily="18" charset="0"/>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511A69E-422D-463E-8342-05325BED6DE2}"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752601"/>
            <a:ext cx="2855913" cy="4373563"/>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Slide Number Placeholder 11"/>
          <p:cNvSpPr>
            <a:spLocks noGrp="1"/>
          </p:cNvSpPr>
          <p:nvPr>
            <p:ph type="sldNum" sz="quarter" idx="14"/>
          </p:nvPr>
        </p:nvSpPr>
        <p:spPr/>
        <p:txBody>
          <a:bodyPr/>
          <a:lstStyle/>
          <a:p>
            <a:fld id="{9511A69E-422D-463E-8342-05325BED6DE2}" type="slidenum">
              <a:rPr lang="en-US" smtClean="0"/>
              <a:pPr/>
              <a:t>‹#›</a:t>
            </a:fld>
            <a:endParaRPr lang="en-US"/>
          </a:p>
        </p:txBody>
      </p:sp>
      <p:sp>
        <p:nvSpPr>
          <p:cNvPr id="13" name="Footer Placeholder 12"/>
          <p:cNvSpPr>
            <a:spLocks noGrp="1"/>
          </p:cNvSpPr>
          <p:nvPr>
            <p:ph type="ftr" sz="quarter" idx="15"/>
          </p:nvPr>
        </p:nvSpPr>
        <p:spPr/>
        <p:txBody>
          <a:bodyPr/>
          <a:lstStyle/>
          <a:p>
            <a:endParaRPr lang="en-US"/>
          </a:p>
        </p:txBody>
      </p:sp>
      <p:sp>
        <p:nvSpPr>
          <p:cNvPr id="14" name="Title 13"/>
          <p:cNvSpPr>
            <a:spLocks noGrp="1"/>
          </p:cNvSpPr>
          <p:nvPr>
            <p:ph type="title"/>
          </p:nvPr>
        </p:nvSpPr>
        <p:spPr/>
        <p:txBody>
          <a:bodyPr/>
          <a:lstStyle/>
          <a:p>
            <a:r>
              <a:rPr lang="en-US"/>
              <a:t>Click to edit Master title style</a:t>
            </a:r>
          </a:p>
        </p:txBody>
      </p:sp>
      <p:sp>
        <p:nvSpPr>
          <p:cNvPr id="15"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81600"/>
            <a:ext cx="3962400" cy="338139"/>
          </a:xfrm>
        </p:spPr>
        <p:txBody>
          <a:bodyPr anchor="b"/>
          <a:lstStyle>
            <a:lvl1pPr algn="l">
              <a:defRPr sz="1800" b="1"/>
            </a:lvl1pPr>
          </a:lstStyle>
          <a:p>
            <a:r>
              <a:rPr lang="en-US"/>
              <a:t>Click to edit Master title style</a:t>
            </a:r>
            <a:endParaRPr lang="en-US" dirty="0"/>
          </a:p>
        </p:txBody>
      </p:sp>
      <p:sp>
        <p:nvSpPr>
          <p:cNvPr id="3" name="Picture Placeholder 2"/>
          <p:cNvSpPr>
            <a:spLocks noGrp="1"/>
          </p:cNvSpPr>
          <p:nvPr>
            <p:ph type="pic" idx="1"/>
          </p:nvPr>
        </p:nvSpPr>
        <p:spPr>
          <a:xfrm>
            <a:off x="0" y="381000"/>
            <a:ext cx="9144000" cy="4724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486401"/>
            <a:ext cx="3962400" cy="804863"/>
          </a:xfrm>
        </p:spPr>
        <p:txBody>
          <a:bodyPr>
            <a:normAutofit/>
          </a:bodyPr>
          <a:lstStyle>
            <a:lvl1pPr marL="0" indent="0">
              <a:lnSpc>
                <a:spcPts val="1400"/>
              </a:lnSpc>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7"/>
          <p:cNvSpPr>
            <a:spLocks noGrp="1"/>
          </p:cNvSpPr>
          <p:nvPr>
            <p:ph type="sldNum" sz="quarter" idx="10"/>
          </p:nvPr>
        </p:nvSpPr>
        <p:spPr/>
        <p:txBody>
          <a:bodyPr/>
          <a:lstStyle/>
          <a:p>
            <a:fld id="{9511A69E-422D-463E-8342-05325BED6DE2}" type="slidenum">
              <a:rPr lang="en-US" smtClean="0"/>
              <a:pPr/>
              <a:t>‹#›</a:t>
            </a:fld>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4525965"/>
          </a:xfrm>
        </p:spPr>
        <p:txBody>
          <a:bodyPr/>
          <a:lstStyle>
            <a:lvl1pPr marL="173038" indent="-173038">
              <a:lnSpc>
                <a:spcPts val="2600"/>
              </a:lnSpc>
              <a:buClrTx/>
              <a:buFont typeface="Arial" pitchFamily="34" charset="0"/>
              <a:buChar char="•"/>
              <a:defRPr sz="2000" b="0">
                <a:solidFill>
                  <a:schemeClr val="accent1"/>
                </a:solidFill>
                <a:latin typeface="Times New Roman" pitchFamily="18" charset="0"/>
                <a:cs typeface="Times New Roman" pitchFamily="18" charset="0"/>
              </a:defRPr>
            </a:lvl1pPr>
            <a:lvl2pPr marL="684213" indent="-227013">
              <a:lnSpc>
                <a:spcPts val="2600"/>
              </a:lnSpc>
              <a:buClrTx/>
              <a:defRPr sz="2000">
                <a:solidFill>
                  <a:schemeClr val="accent1"/>
                </a:solidFill>
                <a:latin typeface="Times New Roman" pitchFamily="18" charset="0"/>
                <a:cs typeface="Times New Roman" pitchFamily="18" charset="0"/>
              </a:defRPr>
            </a:lvl2pPr>
            <a:lvl3pPr marL="1087438" indent="-173038">
              <a:lnSpc>
                <a:spcPts val="2600"/>
              </a:lnSpc>
              <a:buClrTx/>
              <a:defRPr sz="1800">
                <a:solidFill>
                  <a:schemeClr val="accent1"/>
                </a:solidFill>
                <a:latin typeface="Times New Roman" pitchFamily="18" charset="0"/>
                <a:cs typeface="Times New Roman" pitchFamily="18" charset="0"/>
              </a:defRPr>
            </a:lvl3pPr>
            <a:lvl4pPr marL="1541463" indent="-169863">
              <a:lnSpc>
                <a:spcPts val="2600"/>
              </a:lnSpc>
              <a:buClrTx/>
              <a:defRPr sz="1600">
                <a:solidFill>
                  <a:schemeClr val="accent1"/>
                </a:solidFill>
                <a:latin typeface="Times New Roman" pitchFamily="18" charset="0"/>
                <a:cs typeface="Times New Roman" pitchFamily="18" charset="0"/>
              </a:defRPr>
            </a:lvl4pPr>
            <a:lvl5pPr marL="2001838" indent="-173038">
              <a:lnSpc>
                <a:spcPts val="2600"/>
              </a:lnSpc>
              <a:buClrTx/>
              <a:defRPr sz="1400">
                <a:solidFill>
                  <a:schemeClr val="accent1"/>
                </a:solidFill>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a:p>
        </p:txBody>
      </p:sp>
      <p:sp>
        <p:nvSpPr>
          <p:cNvPr id="12" name="Slide Number Placeholder 5"/>
          <p:cNvSpPr>
            <a:spLocks noGrp="1"/>
          </p:cNvSpPr>
          <p:nvPr>
            <p:ph type="sldNum" sz="quarter" idx="4"/>
          </p:nvPr>
        </p:nvSpPr>
        <p:spPr>
          <a:xfrm>
            <a:off x="76200" y="66380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9511A69E-422D-463E-8342-05325BED6DE2}" type="slidenum">
              <a:rPr lang="en-US" smtClean="0"/>
              <a:pPr/>
              <a:t>‹#›</a:t>
            </a:fld>
            <a:endParaRPr lang="en-US"/>
          </a:p>
        </p:txBody>
      </p:sp>
      <p:sp>
        <p:nvSpPr>
          <p:cNvPr id="16" name="Title 15"/>
          <p:cNvSpPr>
            <a:spLocks noGrp="1"/>
          </p:cNvSpPr>
          <p:nvPr>
            <p:ph type="title"/>
          </p:nvPr>
        </p:nvSpPr>
        <p:spPr/>
        <p:txBody>
          <a:bodyPr/>
          <a:lstStyle>
            <a:lvl1pPr>
              <a:defRPr>
                <a:solidFill>
                  <a:schemeClr val="accent1"/>
                </a:solidFill>
                <a:latin typeface="Times New Roman" pitchFamily="18" charset="0"/>
                <a:cs typeface="Times New Roman" pitchFamily="18"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Summar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9" name="Text Placeholder 8"/>
          <p:cNvSpPr>
            <a:spLocks noGrp="1"/>
          </p:cNvSpPr>
          <p:nvPr>
            <p:ph type="body" sz="quarter" idx="15"/>
          </p:nvPr>
        </p:nvSpPr>
        <p:spPr>
          <a:xfrm>
            <a:off x="1905000" y="30540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7" name="Title 6"/>
          <p:cNvSpPr>
            <a:spLocks noGrp="1"/>
          </p:cNvSpPr>
          <p:nvPr>
            <p:ph type="title"/>
          </p:nvPr>
        </p:nvSpPr>
        <p:spPr/>
        <p:txBody>
          <a:bodyPr/>
          <a:lstStyle>
            <a:lvl1pPr>
              <a:defRPr>
                <a:latin typeface="Times New Roman" pitchFamily="18" charset="0"/>
                <a:cs typeface="Times New Roman" pitchFamily="18" charset="0"/>
              </a:defRPr>
            </a:lvl1pPr>
          </a:lstStyle>
          <a:p>
            <a:r>
              <a:rPr lang="en-US"/>
              <a:t>Click to edit Master title style</a:t>
            </a:r>
          </a:p>
        </p:txBody>
      </p:sp>
      <p:sp>
        <p:nvSpPr>
          <p:cNvPr id="12" name="Text Placeholder 8"/>
          <p:cNvSpPr>
            <a:spLocks noGrp="1"/>
          </p:cNvSpPr>
          <p:nvPr>
            <p:ph type="body" sz="quarter" idx="16"/>
          </p:nvPr>
        </p:nvSpPr>
        <p:spPr>
          <a:xfrm>
            <a:off x="1905000" y="16356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4" name="Text Placeholder 8"/>
          <p:cNvSpPr>
            <a:spLocks noGrp="1"/>
          </p:cNvSpPr>
          <p:nvPr>
            <p:ph type="body" sz="quarter" idx="17"/>
          </p:nvPr>
        </p:nvSpPr>
        <p:spPr>
          <a:xfrm>
            <a:off x="1905000" y="23448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5" name="Text Placeholder 8"/>
          <p:cNvSpPr>
            <a:spLocks noGrp="1"/>
          </p:cNvSpPr>
          <p:nvPr>
            <p:ph type="body" sz="quarter" idx="18"/>
          </p:nvPr>
        </p:nvSpPr>
        <p:spPr>
          <a:xfrm>
            <a:off x="1905000" y="37632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6" name="Text Placeholder 8"/>
          <p:cNvSpPr>
            <a:spLocks noGrp="1"/>
          </p:cNvSpPr>
          <p:nvPr>
            <p:ph type="body" sz="quarter" idx="19"/>
          </p:nvPr>
        </p:nvSpPr>
        <p:spPr>
          <a:xfrm>
            <a:off x="1905000" y="44724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7" name="Text Placeholder 8"/>
          <p:cNvSpPr>
            <a:spLocks noGrp="1"/>
          </p:cNvSpPr>
          <p:nvPr>
            <p:ph type="body" sz="quarter" idx="20"/>
          </p:nvPr>
        </p:nvSpPr>
        <p:spPr>
          <a:xfrm>
            <a:off x="1905000" y="5181600"/>
            <a:ext cx="6629400" cy="838200"/>
          </a:xfrm>
        </p:spPr>
        <p:txBody>
          <a:bodyPr>
            <a:normAutofit/>
          </a:bodyPr>
          <a:lstStyle>
            <a:lvl1pPr marL="57150" indent="0">
              <a:buFontTx/>
              <a:buNone/>
              <a:defRPr sz="1800" baseline="0"/>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71788"/>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685800" y="1371601"/>
            <a:ext cx="7772400" cy="1500187"/>
          </a:xfrm>
        </p:spPr>
        <p:txBody>
          <a:bodyPr anchor="b"/>
          <a:lstStyle>
            <a:lvl1pPr marL="0" indent="0">
              <a:buNone/>
              <a:defRPr sz="200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9"/>
          <p:cNvSpPr>
            <a:spLocks noGrp="1"/>
          </p:cNvSpPr>
          <p:nvPr>
            <p:ph type="sldNum" sz="quarter" idx="10"/>
          </p:nvPr>
        </p:nvSpPr>
        <p:spPr/>
        <p:txBody>
          <a:bodyPr/>
          <a:lstStyle/>
          <a:p>
            <a:fld id="{9511A69E-422D-463E-8342-05325BED6DE2}" type="slidenum">
              <a:rPr lang="en-US" smtClean="0"/>
              <a:pPr/>
              <a:t>‹#›</a:t>
            </a:fld>
            <a:endParaRPr lang="en-US"/>
          </a:p>
        </p:txBody>
      </p:sp>
      <p:sp>
        <p:nvSpPr>
          <p:cNvPr id="11" name="Footer Placeholder 10"/>
          <p:cNvSpPr>
            <a:spLocks noGrp="1"/>
          </p:cNvSpPr>
          <p:nvPr>
            <p:ph type="ftr" sz="quarter" idx="1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4"/>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1"/>
            <a:ext cx="4038600" cy="4525964"/>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4"/>
          </p:nvPr>
        </p:nvSpPr>
        <p:spPr/>
        <p:txBody>
          <a:bodyPr/>
          <a:lstStyle/>
          <a:p>
            <a:fld id="{9511A69E-422D-463E-8342-05325BED6DE2}" type="slidenum">
              <a:rPr lang="en-US" smtClean="0"/>
              <a:pPr/>
              <a:t>‹#›</a:t>
            </a:fld>
            <a:endParaRPr lang="en-US"/>
          </a:p>
        </p:txBody>
      </p:sp>
      <p:sp>
        <p:nvSpPr>
          <p:cNvPr id="10" name="Footer Placeholder 9"/>
          <p:cNvSpPr>
            <a:spLocks noGrp="1"/>
          </p:cNvSpPr>
          <p:nvPr>
            <p:ph type="ftr" sz="quarter" idx="15"/>
          </p:nvPr>
        </p:nvSpPr>
        <p:spPr/>
        <p:txBody>
          <a:bodyPr/>
          <a:lstStyle/>
          <a:p>
            <a:endParaRPr lang="en-US"/>
          </a:p>
        </p:txBody>
      </p:sp>
      <p:sp>
        <p:nvSpPr>
          <p:cNvPr id="12" name="Title 11"/>
          <p:cNvSpPr>
            <a:spLocks noGrp="1"/>
          </p:cNvSpPr>
          <p:nvPr>
            <p:ph type="title"/>
          </p:nvPr>
        </p:nvSpPr>
        <p:spPr/>
        <p:txBody>
          <a:bodyPr/>
          <a:lstStyle/>
          <a:p>
            <a:r>
              <a:rPr lang="en-US"/>
              <a:t>Click to edit Master title style</a:t>
            </a:r>
          </a:p>
        </p:txBody>
      </p:sp>
      <p:sp>
        <p:nvSpPr>
          <p:cNvPr id="13"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5" name="Content Placeholder 2"/>
          <p:cNvSpPr>
            <a:spLocks noGrp="1"/>
          </p:cNvSpPr>
          <p:nvPr>
            <p:ph sz="half" idx="1"/>
          </p:nvPr>
        </p:nvSpPr>
        <p:spPr>
          <a:xfrm>
            <a:off x="457200" y="1752601"/>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3"/>
          <p:cNvSpPr>
            <a:spLocks noGrp="1"/>
          </p:cNvSpPr>
          <p:nvPr>
            <p:ph sz="half" idx="2"/>
          </p:nvPr>
        </p:nvSpPr>
        <p:spPr>
          <a:xfrm>
            <a:off x="2971800" y="1752601"/>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9" name="Content Placeholder 2"/>
          <p:cNvSpPr>
            <a:spLocks noGrp="1"/>
          </p:cNvSpPr>
          <p:nvPr>
            <p:ph sz="half" idx="14"/>
          </p:nvPr>
        </p:nvSpPr>
        <p:spPr>
          <a:xfrm>
            <a:off x="457200" y="3612000"/>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15"/>
          </p:nvPr>
        </p:nvSpPr>
        <p:spPr>
          <a:xfrm>
            <a:off x="2971800" y="3612000"/>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p>
        </p:txBody>
      </p:sp>
      <p:sp>
        <p:nvSpPr>
          <p:cNvPr id="12"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9" name="Content Placeholder 2"/>
          <p:cNvSpPr>
            <a:spLocks noGrp="1"/>
          </p:cNvSpPr>
          <p:nvPr>
            <p:ph sz="half" idx="1"/>
          </p:nvPr>
        </p:nvSpPr>
        <p:spPr>
          <a:xfrm>
            <a:off x="4572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2"/>
          </p:nvPr>
        </p:nvSpPr>
        <p:spPr>
          <a:xfrm>
            <a:off x="32385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Content Placeholder 3"/>
          <p:cNvSpPr>
            <a:spLocks noGrp="1"/>
          </p:cNvSpPr>
          <p:nvPr>
            <p:ph sz="half" idx="14"/>
          </p:nvPr>
        </p:nvSpPr>
        <p:spPr>
          <a:xfrm>
            <a:off x="60198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Content Placeholder 2"/>
          <p:cNvSpPr>
            <a:spLocks noGrp="1"/>
          </p:cNvSpPr>
          <p:nvPr>
            <p:ph sz="half" idx="15"/>
          </p:nvPr>
        </p:nvSpPr>
        <p:spPr>
          <a:xfrm>
            <a:off x="4572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16"/>
          </p:nvPr>
        </p:nvSpPr>
        <p:spPr>
          <a:xfrm>
            <a:off x="32385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7" name="Content Placeholder 3"/>
          <p:cNvSpPr>
            <a:spLocks noGrp="1"/>
          </p:cNvSpPr>
          <p:nvPr>
            <p:ph sz="half" idx="17"/>
          </p:nvPr>
        </p:nvSpPr>
        <p:spPr>
          <a:xfrm>
            <a:off x="60198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9" name="Title 18"/>
          <p:cNvSpPr>
            <a:spLocks noGrp="1"/>
          </p:cNvSpPr>
          <p:nvPr>
            <p:ph type="title"/>
          </p:nvPr>
        </p:nvSpPr>
        <p:spPr/>
        <p:txBody>
          <a:bodyPr/>
          <a:lstStyle/>
          <a:p>
            <a:r>
              <a:rPr lang="en-US"/>
              <a:t>Click to edit Master title style</a:t>
            </a:r>
          </a:p>
        </p:txBody>
      </p:sp>
      <p:sp>
        <p:nvSpPr>
          <p:cNvPr id="20"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2601"/>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57401"/>
            <a:ext cx="4040188" cy="4068763"/>
          </a:xfrm>
        </p:spPr>
        <p:txBody>
          <a:bodyPr/>
          <a:lstStyle>
            <a:lvl1pPr>
              <a:lnSpc>
                <a:spcPct val="100000"/>
              </a:lnSpc>
              <a:buClr>
                <a:schemeClr val="accent1">
                  <a:lumMod val="20000"/>
                  <a:lumOff val="80000"/>
                </a:schemeClr>
              </a:buClr>
              <a:defRPr sz="2000"/>
            </a:lvl1pPr>
            <a:lvl2pPr>
              <a:lnSpc>
                <a:spcPct val="100000"/>
              </a:lnSpc>
              <a:buClr>
                <a:schemeClr val="accent1">
                  <a:lumMod val="20000"/>
                  <a:lumOff val="80000"/>
                </a:schemeClr>
              </a:buClr>
              <a:defRPr sz="2000"/>
            </a:lvl2pPr>
            <a:lvl3pPr>
              <a:lnSpc>
                <a:spcPct val="100000"/>
              </a:lnSpc>
              <a:buClr>
                <a:schemeClr val="accent1">
                  <a:lumMod val="20000"/>
                  <a:lumOff val="80000"/>
                </a:schemeClr>
              </a:buClr>
              <a:defRPr sz="1800"/>
            </a:lvl3pPr>
            <a:lvl4pPr>
              <a:lnSpc>
                <a:spcPct val="100000"/>
              </a:lnSpc>
              <a:buClr>
                <a:schemeClr val="accent1">
                  <a:lumMod val="20000"/>
                  <a:lumOff val="80000"/>
                </a:schemeClr>
              </a:buClr>
              <a:defRPr sz="1600"/>
            </a:lvl4pPr>
            <a:lvl5pPr>
              <a:lnSpc>
                <a:spcPct val="100000"/>
              </a:lnSpc>
              <a:buClr>
                <a:schemeClr val="accent1">
                  <a:lumMod val="20000"/>
                  <a:lumOff val="80000"/>
                </a:schemeClr>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7" y="2057401"/>
            <a:ext cx="4041775" cy="4068763"/>
          </a:xfrm>
        </p:spPr>
        <p:txBody>
          <a:bodyPr/>
          <a:lstStyle>
            <a:lvl1pPr>
              <a:buClr>
                <a:schemeClr val="accent1">
                  <a:lumMod val="20000"/>
                  <a:lumOff val="80000"/>
                </a:schemeClr>
              </a:buClr>
              <a:defRPr sz="2000"/>
            </a:lvl1pPr>
            <a:lvl2pPr>
              <a:buClr>
                <a:schemeClr val="accent1">
                  <a:lumMod val="20000"/>
                  <a:lumOff val="80000"/>
                </a:schemeClr>
              </a:buClr>
              <a:defRPr sz="2000"/>
            </a:lvl2pPr>
            <a:lvl3pPr>
              <a:buClr>
                <a:schemeClr val="accent1">
                  <a:lumMod val="20000"/>
                  <a:lumOff val="80000"/>
                </a:schemeClr>
              </a:buClr>
              <a:defRPr sz="1800"/>
            </a:lvl3pPr>
            <a:lvl4pPr>
              <a:buClr>
                <a:schemeClr val="accent1">
                  <a:lumMod val="20000"/>
                  <a:lumOff val="80000"/>
                </a:schemeClr>
              </a:buClr>
              <a:defRPr sz="1600"/>
            </a:lvl4pPr>
            <a:lvl5pPr>
              <a:buClr>
                <a:schemeClr val="accent1">
                  <a:lumMod val="20000"/>
                  <a:lumOff val="80000"/>
                </a:schemeClr>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2"/>
          </p:nvPr>
        </p:nvSpPr>
        <p:spPr>
          <a:xfrm>
            <a:off x="4648200" y="1752602"/>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Slide Number Placeholder 9"/>
          <p:cNvSpPr>
            <a:spLocks noGrp="1"/>
          </p:cNvSpPr>
          <p:nvPr>
            <p:ph type="sldNum" sz="quarter" idx="14"/>
          </p:nvPr>
        </p:nvSpPr>
        <p:spPr/>
        <p:txBody>
          <a:bodyPr/>
          <a:lstStyle/>
          <a:p>
            <a:fld id="{9511A69E-422D-463E-8342-05325BED6DE2}" type="slidenum">
              <a:rPr lang="en-US" smtClean="0"/>
              <a:pPr/>
              <a:t>‹#›</a:t>
            </a:fld>
            <a:endParaRPr lang="en-US"/>
          </a:p>
        </p:txBody>
      </p:sp>
      <p:sp>
        <p:nvSpPr>
          <p:cNvPr id="11" name="Footer Placeholder 10"/>
          <p:cNvSpPr>
            <a:spLocks noGrp="1"/>
          </p:cNvSpPr>
          <p:nvPr>
            <p:ph type="ftr" sz="quarter" idx="15"/>
          </p:nvPr>
        </p:nvSpPr>
        <p:spPr/>
        <p:txBody>
          <a:bodyPr/>
          <a:lstStyle/>
          <a:p>
            <a:endParaRPr lang="en-US"/>
          </a:p>
        </p:txBody>
      </p:sp>
      <p:sp>
        <p:nvSpPr>
          <p:cNvPr id="17" name="Title 16"/>
          <p:cNvSpPr>
            <a:spLocks noGrp="1"/>
          </p:cNvSpPr>
          <p:nvPr>
            <p:ph type="title"/>
          </p:nvPr>
        </p:nvSpPr>
        <p:spPr/>
        <p:txBody>
          <a:bodyPr/>
          <a:lstStyle/>
          <a:p>
            <a:r>
              <a:rPr lang="en-US"/>
              <a:t>Click to edit Master title style</a:t>
            </a:r>
          </a:p>
        </p:txBody>
      </p:sp>
      <p:sp>
        <p:nvSpPr>
          <p:cNvPr id="18"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Slide Number Placeholder 8"/>
          <p:cNvSpPr>
            <a:spLocks noGrp="1"/>
          </p:cNvSpPr>
          <p:nvPr>
            <p:ph type="sldNum" sz="quarter" idx="14"/>
          </p:nvPr>
        </p:nvSpPr>
        <p:spPr/>
        <p:txBody>
          <a:bodyPr/>
          <a:lstStyle/>
          <a:p>
            <a:fld id="{9511A69E-422D-463E-8342-05325BED6DE2}" type="slidenum">
              <a:rPr lang="en-US" smtClean="0"/>
              <a:pPr/>
              <a:t>‹#›</a:t>
            </a:fld>
            <a:endParaRPr lang="en-US"/>
          </a:p>
        </p:txBody>
      </p:sp>
      <p:sp>
        <p:nvSpPr>
          <p:cNvPr id="10" name="Footer Placeholder 9"/>
          <p:cNvSpPr>
            <a:spLocks noGrp="1"/>
          </p:cNvSpPr>
          <p:nvPr>
            <p:ph type="ftr" sz="quarter" idx="15"/>
          </p:nvPr>
        </p:nvSpPr>
        <p:spPr/>
        <p:txBody>
          <a:bodyPr/>
          <a:lstStyle/>
          <a:p>
            <a:endParaRPr lang="en-US"/>
          </a:p>
        </p:txBody>
      </p:sp>
      <p:sp>
        <p:nvSpPr>
          <p:cNvPr id="13" name="Title 12"/>
          <p:cNvSpPr>
            <a:spLocks noGrp="1"/>
          </p:cNvSpPr>
          <p:nvPr>
            <p:ph type="title"/>
          </p:nvPr>
        </p:nvSpPr>
        <p:spPr/>
        <p:txBody>
          <a:bodyPr/>
          <a:lstStyle/>
          <a:p>
            <a:r>
              <a:rPr lang="en-US"/>
              <a:t>Click to edit Master title style</a:t>
            </a:r>
          </a:p>
        </p:txBody>
      </p:sp>
      <p:sp>
        <p:nvSpPr>
          <p:cNvPr id="14"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4400" y="410837"/>
            <a:ext cx="8229600" cy="6397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066801"/>
            <a:ext cx="8229600" cy="5059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a:p>
        </p:txBody>
      </p:sp>
      <p:sp>
        <p:nvSpPr>
          <p:cNvPr id="11" name="Slide Number Placeholder 5"/>
          <p:cNvSpPr>
            <a:spLocks noGrp="1"/>
          </p:cNvSpPr>
          <p:nvPr>
            <p:ph type="sldNum" sz="quarter" idx="4"/>
          </p:nvPr>
        </p:nvSpPr>
        <p:spPr>
          <a:xfrm>
            <a:off x="76200" y="66380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9511A69E-422D-463E-8342-05325BED6DE2}" type="slidenum">
              <a:rPr lang="en-US" smtClean="0"/>
              <a:pPr/>
              <a:t>‹#›</a:t>
            </a:fld>
            <a:endParaRPr lang="en-US"/>
          </a:p>
        </p:txBody>
      </p:sp>
      <p:sp>
        <p:nvSpPr>
          <p:cNvPr id="7" name="TextBox 6"/>
          <p:cNvSpPr txBox="1"/>
          <p:nvPr/>
        </p:nvSpPr>
        <p:spPr>
          <a:xfrm>
            <a:off x="5257800" y="2895600"/>
            <a:ext cx="1219200" cy="10668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a:ln>
                <a:noFill/>
              </a:ln>
              <a:solidFill>
                <a:schemeClr val="tx1"/>
              </a:solidFill>
              <a:effectLst/>
              <a:uLnTx/>
              <a:uFillTx/>
              <a:latin typeface="Perpetua" pitchFamily="18" charset="0"/>
              <a:ea typeface="+mj-ea"/>
              <a:cs typeface="+mj-cs"/>
            </a:endParaRPr>
          </a:p>
        </p:txBody>
      </p:sp>
      <p:sp>
        <p:nvSpPr>
          <p:cNvPr id="8" name="TextBox 7"/>
          <p:cNvSpPr txBox="1"/>
          <p:nvPr/>
        </p:nvSpPr>
        <p:spPr>
          <a:xfrm>
            <a:off x="5410200" y="2667000"/>
            <a:ext cx="1447800" cy="13716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a:ln>
                <a:noFill/>
              </a:ln>
              <a:solidFill>
                <a:schemeClr val="tx1"/>
              </a:solidFill>
              <a:effectLst/>
              <a:uLnTx/>
              <a:uFillTx/>
              <a:latin typeface="Perpetua" pitchFamily="18" charset="0"/>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3600" b="1" kern="1200" baseline="0">
          <a:solidFill>
            <a:schemeClr val="tx2">
              <a:lumMod val="75000"/>
            </a:schemeClr>
          </a:solidFill>
          <a:latin typeface="+mj-lt"/>
          <a:ea typeface="+mj-ea"/>
          <a:cs typeface="Segoe UI" pitchFamily="34" charset="0"/>
        </a:defRPr>
      </a:lvl1pPr>
    </p:titleStyle>
    <p:bodyStyle>
      <a:lvl1pPr marL="173038" indent="-17303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32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xcloud.io/"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ranaroussi/yfinanc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305800" cy="5181600"/>
          </a:xfrm>
        </p:spPr>
        <p:txBody>
          <a:bodyPr>
            <a:normAutofit/>
          </a:bodyPr>
          <a:lstStyle/>
          <a:p>
            <a:pPr>
              <a:lnSpc>
                <a:spcPct val="150000"/>
              </a:lnSpc>
            </a:pPr>
            <a:r>
              <a:rPr lang="en-US" altLang="zh-CN" dirty="0">
                <a:ea typeface="宋体" panose="02010600030101010101" pitchFamily="2" charset="-122"/>
              </a:rPr>
              <a:t>Overview</a:t>
            </a:r>
          </a:p>
          <a:p>
            <a:pPr>
              <a:lnSpc>
                <a:spcPct val="150000"/>
              </a:lnSpc>
            </a:pPr>
            <a:r>
              <a:rPr lang="en-US" altLang="en-US" dirty="0"/>
              <a:t>Business Understanding</a:t>
            </a:r>
          </a:p>
          <a:p>
            <a:pPr>
              <a:lnSpc>
                <a:spcPct val="150000"/>
              </a:lnSpc>
            </a:pPr>
            <a:r>
              <a:rPr lang="en-US" altLang="zh-CN" dirty="0">
                <a:ea typeface="宋体" panose="02010600030101010101" pitchFamily="2" charset="-122"/>
              </a:rPr>
              <a:t>Data</a:t>
            </a:r>
            <a:r>
              <a:rPr lang="en-US" altLang="en-US" dirty="0"/>
              <a:t> Understanding</a:t>
            </a:r>
          </a:p>
          <a:p>
            <a:pPr>
              <a:lnSpc>
                <a:spcPct val="150000"/>
              </a:lnSpc>
            </a:pPr>
            <a:r>
              <a:rPr lang="en-US" altLang="en-US" dirty="0"/>
              <a:t>Data Preparation</a:t>
            </a:r>
          </a:p>
          <a:p>
            <a:pPr>
              <a:lnSpc>
                <a:spcPct val="150000"/>
              </a:lnSpc>
            </a:pPr>
            <a:r>
              <a:rPr lang="en-US" altLang="en-US" dirty="0"/>
              <a:t>Modeling</a:t>
            </a:r>
          </a:p>
          <a:p>
            <a:pPr>
              <a:lnSpc>
                <a:spcPct val="150000"/>
              </a:lnSpc>
            </a:pPr>
            <a:r>
              <a:rPr lang="en-US" altLang="en-US" dirty="0"/>
              <a:t>Evaluation</a:t>
            </a:r>
          </a:p>
          <a:p>
            <a:pPr>
              <a:lnSpc>
                <a:spcPct val="150000"/>
              </a:lnSpc>
            </a:pPr>
            <a:endParaRPr lang="en-US" dirty="0"/>
          </a:p>
        </p:txBody>
      </p:sp>
      <p:sp>
        <p:nvSpPr>
          <p:cNvPr id="4" name="Title 3"/>
          <p:cNvSpPr>
            <a:spLocks noGrp="1"/>
          </p:cNvSpPr>
          <p:nvPr>
            <p:ph type="title"/>
          </p:nvPr>
        </p:nvSpPr>
        <p:spPr/>
        <p:txBody>
          <a:bodyPr/>
          <a:lstStyle/>
          <a:p>
            <a:pPr algn="ctr"/>
            <a:r>
              <a:rPr lang="en-US" dirty="0">
                <a:latin typeface="Times New Roman" pitchFamily="18" charset="0"/>
                <a:cs typeface="Times New Roman" pitchFamily="18" charset="0"/>
              </a:rPr>
              <a:t>Stock Market Prediction</a:t>
            </a:r>
          </a:p>
        </p:txBody>
      </p:sp>
      <p:sp>
        <p:nvSpPr>
          <p:cNvPr id="3" name="Slide Number Placeholder 2"/>
          <p:cNvSpPr>
            <a:spLocks noGrp="1"/>
          </p:cNvSpPr>
          <p:nvPr>
            <p:ph type="sldNum" sz="quarter" idx="4"/>
          </p:nvPr>
        </p:nvSpPr>
        <p:spPr/>
        <p:txBody>
          <a:bodyPr/>
          <a:lstStyle/>
          <a:p>
            <a:fld id="{9511A69E-422D-463E-8342-05325BED6DE2}" type="slidenum">
              <a:rPr lang="en-US" smtClean="0">
                <a:solidFill>
                  <a:schemeClr val="accent6">
                    <a:lumMod val="20000"/>
                    <a:lumOff val="80000"/>
                  </a:schemeClr>
                </a:solidFill>
              </a:rPr>
              <a:pPr/>
              <a:t>1</a:t>
            </a:fld>
            <a:endParaRPr lang="en-US">
              <a:solidFill>
                <a:schemeClr val="accent6">
                  <a:lumMod val="20000"/>
                  <a:lumOff val="80000"/>
                </a:schemeClr>
              </a:solidFill>
            </a:endParaRPr>
          </a:p>
        </p:txBody>
      </p:sp>
    </p:spTree>
    <p:extLst>
      <p:ext uri="{BB962C8B-B14F-4D97-AF65-F5344CB8AC3E}">
        <p14:creationId xmlns:p14="http://schemas.microsoft.com/office/powerpoint/2010/main" val="206380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Accurate prediction of stock market asset is a significant and challenging task due to complicated nature of the financial stock markets. Considering the increasing availability and affordability of powerful computational engines, deep learning methods of prediction have proved its efficiency in finance.</a:t>
            </a:r>
          </a:p>
        </p:txBody>
      </p:sp>
      <p:sp>
        <p:nvSpPr>
          <p:cNvPr id="3" name="Title 2"/>
          <p:cNvSpPr>
            <a:spLocks noGrp="1"/>
          </p:cNvSpPr>
          <p:nvPr>
            <p:ph type="title"/>
          </p:nvPr>
        </p:nvSpPr>
        <p:spPr/>
        <p:txBody>
          <a:bodyPr/>
          <a:lstStyle/>
          <a:p>
            <a:pPr algn="ctr"/>
            <a:r>
              <a:rPr lang="en-US" altLang="zh-CN" dirty="0">
                <a:ea typeface="宋体" panose="02010600030101010101" pitchFamily="2" charset="-122"/>
              </a:rPr>
              <a:t>Overview</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2</a:t>
            </a:fld>
            <a:endParaRPr lang="en-US">
              <a:solidFill>
                <a:schemeClr val="accent6">
                  <a:lumMod val="20000"/>
                  <a:lumOff val="80000"/>
                </a:schemeClr>
              </a:solidFill>
            </a:endParaRPr>
          </a:p>
        </p:txBody>
      </p:sp>
    </p:spTree>
    <p:extLst>
      <p:ext uri="{BB962C8B-B14F-4D97-AF65-F5344CB8AC3E}">
        <p14:creationId xmlns:p14="http://schemas.microsoft.com/office/powerpoint/2010/main" val="323356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My capstone project is Stock market Prediction. I’m going to build a time series regression model using NN or other advanced techniques to predict the stock market. Stock market prediction aims to determine the future movement of the stock value of a financial exchange. My project is helpful for Stock investors and investment banks to have a better understanding in developing economical Strategy and in making financial decisions.</a:t>
            </a:r>
          </a:p>
        </p:txBody>
      </p:sp>
      <p:sp>
        <p:nvSpPr>
          <p:cNvPr id="3" name="Title 2"/>
          <p:cNvSpPr>
            <a:spLocks noGrp="1"/>
          </p:cNvSpPr>
          <p:nvPr>
            <p:ph type="title"/>
          </p:nvPr>
        </p:nvSpPr>
        <p:spPr/>
        <p:txBody>
          <a:bodyPr/>
          <a:lstStyle/>
          <a:p>
            <a:pPr algn="ctr"/>
            <a:r>
              <a:rPr lang="en-US" altLang="en-US" dirty="0"/>
              <a:t>Business Understanding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3</a:t>
            </a:fld>
            <a:endParaRPr lang="en-US">
              <a:solidFill>
                <a:schemeClr val="accent6">
                  <a:lumMod val="20000"/>
                  <a:lumOff val="80000"/>
                </a:schemeClr>
              </a:solidFill>
            </a:endParaRPr>
          </a:p>
        </p:txBody>
      </p:sp>
    </p:spTree>
    <p:extLst>
      <p:ext uri="{BB962C8B-B14F-4D97-AF65-F5344CB8AC3E}">
        <p14:creationId xmlns:p14="http://schemas.microsoft.com/office/powerpoint/2010/main" val="88647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zh-CN" dirty="0">
                <a:ea typeface="宋体" panose="02010600030101010101" pitchFamily="2" charset="-122"/>
              </a:rPr>
              <a:t>Data</a:t>
            </a:r>
            <a:r>
              <a:rPr lang="en-US" altLang="en-US" dirty="0"/>
              <a:t> Understanding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4</a:t>
            </a:fld>
            <a:endParaRPr lang="en-US">
              <a:solidFill>
                <a:schemeClr val="accent6">
                  <a:lumMod val="20000"/>
                  <a:lumOff val="80000"/>
                </a:schemeClr>
              </a:solidFill>
            </a:endParaRPr>
          </a:p>
        </p:txBody>
      </p:sp>
      <p:pic>
        <p:nvPicPr>
          <p:cNvPr id="7" name="Picture 6">
            <a:extLst>
              <a:ext uri="{FF2B5EF4-FFF2-40B4-BE49-F238E27FC236}">
                <a16:creationId xmlns:a16="http://schemas.microsoft.com/office/drawing/2014/main" id="{BE9EE2B2-B622-3D41-A8E3-E720BB21B5A4}"/>
              </a:ext>
            </a:extLst>
          </p:cNvPr>
          <p:cNvPicPr>
            <a:picLocks noChangeAspect="1"/>
          </p:cNvPicPr>
          <p:nvPr/>
        </p:nvPicPr>
        <p:blipFill>
          <a:blip r:embed="rId2"/>
          <a:stretch>
            <a:fillRect/>
          </a:stretch>
        </p:blipFill>
        <p:spPr>
          <a:xfrm>
            <a:off x="453890" y="2743200"/>
            <a:ext cx="7962900" cy="2451100"/>
          </a:xfrm>
          <a:prstGeom prst="rect">
            <a:avLst/>
          </a:prstGeom>
        </p:spPr>
      </p:pic>
      <p:sp>
        <p:nvSpPr>
          <p:cNvPr id="8" name="Rectangle 7">
            <a:extLst>
              <a:ext uri="{FF2B5EF4-FFF2-40B4-BE49-F238E27FC236}">
                <a16:creationId xmlns:a16="http://schemas.microsoft.com/office/drawing/2014/main" id="{371172BE-47D1-014B-8C2F-CC3E602296FB}"/>
              </a:ext>
            </a:extLst>
          </p:cNvPr>
          <p:cNvSpPr/>
          <p:nvPr/>
        </p:nvSpPr>
        <p:spPr>
          <a:xfrm>
            <a:off x="685800" y="1467315"/>
            <a:ext cx="2807628" cy="369332"/>
          </a:xfrm>
          <a:prstGeom prst="rect">
            <a:avLst/>
          </a:prstGeom>
        </p:spPr>
        <p:txBody>
          <a:bodyPr wrap="none">
            <a:spAutoFit/>
          </a:bodyPr>
          <a:lstStyle/>
          <a:p>
            <a:r>
              <a:rPr lang="en-US" dirty="0">
                <a:solidFill>
                  <a:schemeClr val="accent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IEX API</a:t>
            </a:r>
            <a:r>
              <a:rPr lang="en-US" dirty="0">
                <a:solidFill>
                  <a:schemeClr val="accent1"/>
                </a:solidFill>
                <a:latin typeface="Times New Roman" panose="02020603050405020304" pitchFamily="18" charset="0"/>
                <a:cs typeface="Times New Roman" panose="02020603050405020304" pitchFamily="18" charset="0"/>
              </a:rPr>
              <a:t> and </a:t>
            </a:r>
            <a:r>
              <a:rPr lang="en-US" dirty="0">
                <a:solidFill>
                  <a:schemeClr val="accent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Yahoo Finance</a:t>
            </a:r>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09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Data Preparation</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5</a:t>
            </a:fld>
            <a:endParaRPr lang="en-US">
              <a:solidFill>
                <a:schemeClr val="accent6">
                  <a:lumMod val="20000"/>
                  <a:lumOff val="80000"/>
                </a:schemeClr>
              </a:solidFill>
            </a:endParaRPr>
          </a:p>
        </p:txBody>
      </p:sp>
      <p:pic>
        <p:nvPicPr>
          <p:cNvPr id="1026" name="Picture 2">
            <a:extLst>
              <a:ext uri="{FF2B5EF4-FFF2-40B4-BE49-F238E27FC236}">
                <a16:creationId xmlns:a16="http://schemas.microsoft.com/office/drawing/2014/main" id="{B5D423A7-B627-5047-A4C2-69DB1BAEC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60656"/>
            <a:ext cx="8839200" cy="15683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1FD44F-0C77-1F4C-B6B1-870A12693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8" y="3965303"/>
            <a:ext cx="8960752" cy="218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52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Modeling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6</a:t>
            </a:fld>
            <a:endParaRPr lang="en-US">
              <a:solidFill>
                <a:schemeClr val="accent6">
                  <a:lumMod val="20000"/>
                  <a:lumOff val="80000"/>
                </a:schemeClr>
              </a:solidFill>
            </a:endParaRPr>
          </a:p>
        </p:txBody>
      </p:sp>
      <p:pic>
        <p:nvPicPr>
          <p:cNvPr id="2050" name="Picture 2">
            <a:extLst>
              <a:ext uri="{FF2B5EF4-FFF2-40B4-BE49-F238E27FC236}">
                <a16:creationId xmlns:a16="http://schemas.microsoft.com/office/drawing/2014/main" id="{E293276C-2431-794B-8AC8-D3994BACA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778000"/>
            <a:ext cx="4991100" cy="330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5435B5F-087A-AD46-B5BC-5E23B549991F}"/>
              </a:ext>
            </a:extLst>
          </p:cNvPr>
          <p:cNvSpPr/>
          <p:nvPr/>
        </p:nvSpPr>
        <p:spPr>
          <a:xfrm>
            <a:off x="512189" y="1275639"/>
            <a:ext cx="4067011" cy="369332"/>
          </a:xfrm>
          <a:prstGeom prst="rect">
            <a:avLst/>
          </a:prstGeom>
        </p:spPr>
        <p:txBody>
          <a:bodyPr wrap="none">
            <a:spAutoFit/>
          </a:bodyPr>
          <a:lstStyle/>
          <a:p>
            <a:r>
              <a:rPr lang="en-US" dirty="0">
                <a:solidFill>
                  <a:srgbClr val="24292E"/>
                </a:solidFill>
                <a:latin typeface="-apple-system"/>
              </a:rPr>
              <a:t>SARIMAX Model with exogenous features</a:t>
            </a:r>
            <a:endParaRPr lang="en-US" dirty="0"/>
          </a:p>
        </p:txBody>
      </p:sp>
    </p:spTree>
    <p:extLst>
      <p:ext uri="{BB962C8B-B14F-4D97-AF65-F5344CB8AC3E}">
        <p14:creationId xmlns:p14="http://schemas.microsoft.com/office/powerpoint/2010/main" val="40943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Modeling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7</a:t>
            </a:fld>
            <a:endParaRPr lang="en-US">
              <a:solidFill>
                <a:schemeClr val="accent6">
                  <a:lumMod val="20000"/>
                  <a:lumOff val="80000"/>
                </a:schemeClr>
              </a:solidFill>
            </a:endParaRPr>
          </a:p>
        </p:txBody>
      </p:sp>
      <p:pic>
        <p:nvPicPr>
          <p:cNvPr id="4098" name="Picture 2">
            <a:extLst>
              <a:ext uri="{FF2B5EF4-FFF2-40B4-BE49-F238E27FC236}">
                <a16:creationId xmlns:a16="http://schemas.microsoft.com/office/drawing/2014/main" id="{55897BE6-4913-DF4B-B6B5-80446F044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841" y="1812337"/>
            <a:ext cx="6824453" cy="4064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9E668D1-3916-F34B-A659-02EE9D71C3F9}"/>
              </a:ext>
            </a:extLst>
          </p:cNvPr>
          <p:cNvSpPr/>
          <p:nvPr/>
        </p:nvSpPr>
        <p:spPr>
          <a:xfrm>
            <a:off x="609600" y="1210016"/>
            <a:ext cx="1882310" cy="369332"/>
          </a:xfrm>
          <a:prstGeom prst="rect">
            <a:avLst/>
          </a:prstGeom>
        </p:spPr>
        <p:txBody>
          <a:bodyPr wrap="none">
            <a:spAutoFit/>
          </a:bodyPr>
          <a:lstStyle/>
          <a:p>
            <a:r>
              <a:rPr lang="en-US" dirty="0">
                <a:solidFill>
                  <a:srgbClr val="24292E"/>
                </a:solidFill>
                <a:latin typeface="-apple-system"/>
              </a:rPr>
              <a:t>Facebook Prophet</a:t>
            </a:r>
            <a:endParaRPr lang="en-US" dirty="0"/>
          </a:p>
        </p:txBody>
      </p:sp>
    </p:spTree>
    <p:extLst>
      <p:ext uri="{BB962C8B-B14F-4D97-AF65-F5344CB8AC3E}">
        <p14:creationId xmlns:p14="http://schemas.microsoft.com/office/powerpoint/2010/main" val="384146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Modeling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8</a:t>
            </a:fld>
            <a:endParaRPr lang="en-US">
              <a:solidFill>
                <a:schemeClr val="accent6">
                  <a:lumMod val="20000"/>
                  <a:lumOff val="80000"/>
                </a:schemeClr>
              </a:solidFill>
            </a:endParaRPr>
          </a:p>
        </p:txBody>
      </p:sp>
      <p:pic>
        <p:nvPicPr>
          <p:cNvPr id="3074" name="Picture 2">
            <a:extLst>
              <a:ext uri="{FF2B5EF4-FFF2-40B4-BE49-F238E27FC236}">
                <a16:creationId xmlns:a16="http://schemas.microsoft.com/office/drawing/2014/main" id="{7C970D1F-0793-5341-B70B-A9DF9D19C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78000"/>
            <a:ext cx="4902200" cy="330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5AF0300-7446-D24F-9AE3-6B6B415BB0F8}"/>
              </a:ext>
            </a:extLst>
          </p:cNvPr>
          <p:cNvSpPr/>
          <p:nvPr/>
        </p:nvSpPr>
        <p:spPr>
          <a:xfrm>
            <a:off x="794988" y="1229634"/>
            <a:ext cx="696024" cy="369332"/>
          </a:xfrm>
          <a:prstGeom prst="rect">
            <a:avLst/>
          </a:prstGeom>
        </p:spPr>
        <p:txBody>
          <a:bodyPr wrap="none">
            <a:spAutoFit/>
          </a:bodyPr>
          <a:lstStyle/>
          <a:p>
            <a:r>
              <a:rPr lang="en-US" dirty="0">
                <a:solidFill>
                  <a:srgbClr val="24292E"/>
                </a:solidFill>
                <a:latin typeface="-apple-system"/>
              </a:rPr>
              <a:t>LSTM</a:t>
            </a:r>
            <a:endParaRPr lang="en-US" dirty="0"/>
          </a:p>
        </p:txBody>
      </p:sp>
    </p:spTree>
    <p:extLst>
      <p:ext uri="{BB962C8B-B14F-4D97-AF65-F5344CB8AC3E}">
        <p14:creationId xmlns:p14="http://schemas.microsoft.com/office/powerpoint/2010/main" val="299516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Evaluation</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9</a:t>
            </a:fld>
            <a:endParaRPr lang="en-US">
              <a:solidFill>
                <a:schemeClr val="accent6">
                  <a:lumMod val="20000"/>
                  <a:lumOff val="80000"/>
                </a:schemeClr>
              </a:solidFill>
            </a:endParaRPr>
          </a:p>
        </p:txBody>
      </p:sp>
      <p:pic>
        <p:nvPicPr>
          <p:cNvPr id="7" name="Picture 6">
            <a:extLst>
              <a:ext uri="{FF2B5EF4-FFF2-40B4-BE49-F238E27FC236}">
                <a16:creationId xmlns:a16="http://schemas.microsoft.com/office/drawing/2014/main" id="{7FCBAADB-A0AD-D742-B1C8-D569506E201E}"/>
              </a:ext>
            </a:extLst>
          </p:cNvPr>
          <p:cNvPicPr>
            <a:picLocks noChangeAspect="1"/>
          </p:cNvPicPr>
          <p:nvPr/>
        </p:nvPicPr>
        <p:blipFill>
          <a:blip r:embed="rId2"/>
          <a:stretch>
            <a:fillRect/>
          </a:stretch>
        </p:blipFill>
        <p:spPr>
          <a:xfrm>
            <a:off x="1054100" y="1524000"/>
            <a:ext cx="3517900" cy="533400"/>
          </a:xfrm>
          <a:prstGeom prst="rect">
            <a:avLst/>
          </a:prstGeom>
        </p:spPr>
      </p:pic>
      <p:pic>
        <p:nvPicPr>
          <p:cNvPr id="8" name="Picture 7">
            <a:extLst>
              <a:ext uri="{FF2B5EF4-FFF2-40B4-BE49-F238E27FC236}">
                <a16:creationId xmlns:a16="http://schemas.microsoft.com/office/drawing/2014/main" id="{F6FC3CCA-7C50-6149-9C26-D6DE10CA1CDA}"/>
              </a:ext>
            </a:extLst>
          </p:cNvPr>
          <p:cNvPicPr>
            <a:picLocks noChangeAspect="1"/>
          </p:cNvPicPr>
          <p:nvPr/>
        </p:nvPicPr>
        <p:blipFill>
          <a:blip r:embed="rId3"/>
          <a:stretch>
            <a:fillRect/>
          </a:stretch>
        </p:blipFill>
        <p:spPr>
          <a:xfrm>
            <a:off x="1033079" y="2477337"/>
            <a:ext cx="4737100" cy="863600"/>
          </a:xfrm>
          <a:prstGeom prst="rect">
            <a:avLst/>
          </a:prstGeom>
        </p:spPr>
      </p:pic>
      <p:pic>
        <p:nvPicPr>
          <p:cNvPr id="9" name="Picture 8">
            <a:extLst>
              <a:ext uri="{FF2B5EF4-FFF2-40B4-BE49-F238E27FC236}">
                <a16:creationId xmlns:a16="http://schemas.microsoft.com/office/drawing/2014/main" id="{ADDEA366-979A-6247-8385-E11C055EA7D5}"/>
              </a:ext>
            </a:extLst>
          </p:cNvPr>
          <p:cNvPicPr>
            <a:picLocks noChangeAspect="1"/>
          </p:cNvPicPr>
          <p:nvPr/>
        </p:nvPicPr>
        <p:blipFill>
          <a:blip r:embed="rId4"/>
          <a:stretch>
            <a:fillRect/>
          </a:stretch>
        </p:blipFill>
        <p:spPr>
          <a:xfrm>
            <a:off x="1014686" y="3916774"/>
            <a:ext cx="4318000" cy="850900"/>
          </a:xfrm>
          <a:prstGeom prst="rect">
            <a:avLst/>
          </a:prstGeom>
        </p:spPr>
      </p:pic>
    </p:spTree>
    <p:extLst>
      <p:ext uri="{BB962C8B-B14F-4D97-AF65-F5344CB8AC3E}">
        <p14:creationId xmlns:p14="http://schemas.microsoft.com/office/powerpoint/2010/main" val="3706083381"/>
      </p:ext>
    </p:extLst>
  </p:cSld>
  <p:clrMapOvr>
    <a:masterClrMapping/>
  </p:clrMapOvr>
</p:sld>
</file>

<file path=ppt/theme/theme1.xml><?xml version="1.0" encoding="utf-8"?>
<a:theme xmlns:a="http://schemas.openxmlformats.org/drawingml/2006/main" name="Book Powerpoint FINAL">
  <a:themeElements>
    <a:clrScheme name="Financial Connection">
      <a:dk1>
        <a:srgbClr val="595959"/>
      </a:dk1>
      <a:lt1>
        <a:srgbClr val="00B050"/>
      </a:lt1>
      <a:dk2>
        <a:srgbClr val="002060"/>
      </a:dk2>
      <a:lt2>
        <a:srgbClr val="9B2D1F"/>
      </a:lt2>
      <a:accent1>
        <a:srgbClr val="0C0C0C"/>
      </a:accent1>
      <a:accent2>
        <a:srgbClr val="00B050"/>
      </a:accent2>
      <a:accent3>
        <a:srgbClr val="002060"/>
      </a:accent3>
      <a:accent4>
        <a:srgbClr val="9B2D1F"/>
      </a:accent4>
      <a:accent5>
        <a:srgbClr val="F4C33A"/>
      </a:accent5>
      <a:accent6>
        <a:srgbClr val="BFBFBF"/>
      </a:accent6>
      <a:hlink>
        <a:srgbClr val="7F7F7F"/>
      </a:hlink>
      <a:folHlink>
        <a:srgbClr val="9B2D1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400" b="0" i="0" u="none" strike="noStrike" kern="1200" cap="none" spc="0" normalizeH="0" baseline="0" noProof="0" dirty="0" smtClean="0">
            <a:ln>
              <a:noFill/>
            </a:ln>
            <a:solidFill>
              <a:schemeClr val="tx1"/>
            </a:solidFill>
            <a:effectLst/>
            <a:uLnTx/>
            <a:uFillTx/>
            <a:latin typeface="Perpetua" pitchFamily="18"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Book Powerpoint FINAL</Template>
  <TotalTime>1611</TotalTime>
  <Words>162</Words>
  <Application>Microsoft Macintosh PowerPoint</Application>
  <PresentationFormat>On-screen Show (4:3)</PresentationFormat>
  <Paragraphs>30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Century Gothic</vt:lpstr>
      <vt:lpstr>Perpetua</vt:lpstr>
      <vt:lpstr>Segoe UI</vt:lpstr>
      <vt:lpstr>Times New Roman</vt:lpstr>
      <vt:lpstr>Book Powerpoint FINAL</vt:lpstr>
      <vt:lpstr>Stock Market Prediction</vt:lpstr>
      <vt:lpstr>Overview</vt:lpstr>
      <vt:lpstr>Business Understanding</vt:lpstr>
      <vt:lpstr>Data Understanding</vt:lpstr>
      <vt:lpstr>Data Preparation</vt:lpstr>
      <vt:lpstr>Modeling</vt:lpstr>
      <vt:lpstr>Modeling</vt:lpstr>
      <vt:lpstr>Modeling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Ning Chen</cp:lastModifiedBy>
  <cp:revision>98</cp:revision>
  <dcterms:created xsi:type="dcterms:W3CDTF">2012-10-22T17:28:15Z</dcterms:created>
  <dcterms:modified xsi:type="dcterms:W3CDTF">2021-02-12T07:05:20Z</dcterms:modified>
</cp:coreProperties>
</file>