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67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53DC-7535-4048-B12D-0D4E7DAAE1DE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304A-CF32-431D-AC83-2E5B82088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68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53DC-7535-4048-B12D-0D4E7DAAE1DE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304A-CF32-431D-AC83-2E5B82088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1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53DC-7535-4048-B12D-0D4E7DAAE1DE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304A-CF32-431D-AC83-2E5B82088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2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53DC-7535-4048-B12D-0D4E7DAAE1DE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304A-CF32-431D-AC83-2E5B82088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43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53DC-7535-4048-B12D-0D4E7DAAE1DE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304A-CF32-431D-AC83-2E5B82088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9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53DC-7535-4048-B12D-0D4E7DAAE1DE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304A-CF32-431D-AC83-2E5B82088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5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53DC-7535-4048-B12D-0D4E7DAAE1DE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304A-CF32-431D-AC83-2E5B82088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96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53DC-7535-4048-B12D-0D4E7DAAE1DE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304A-CF32-431D-AC83-2E5B82088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7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53DC-7535-4048-B12D-0D4E7DAAE1DE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304A-CF32-431D-AC83-2E5B82088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0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53DC-7535-4048-B12D-0D4E7DAAE1DE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304A-CF32-431D-AC83-2E5B82088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5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53DC-7535-4048-B12D-0D4E7DAAE1DE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304A-CF32-431D-AC83-2E5B82088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3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153DC-7535-4048-B12D-0D4E7DAAE1DE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1304A-CF32-431D-AC83-2E5B82088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82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html-</a:t>
            </a:r>
            <a:r>
              <a:rPr lang="ko-KR" altLang="en-US" dirty="0" err="1" smtClean="0"/>
              <a:t>메뉴바</a:t>
            </a:r>
            <a:r>
              <a:rPr lang="ko-KR" altLang="en-US" dirty="0" smtClean="0"/>
              <a:t> 만들기</a:t>
            </a:r>
            <a:endParaRPr lang="ko-KR" altLang="en-US" sz="1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일차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889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border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네모난 칸으로 입력된 글자를 감싼다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(Table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한칸만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비슷한 느낌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border : </a:t>
            </a:r>
            <a:r>
              <a:rPr lang="ko-KR" altLang="en-US" dirty="0" smtClean="0"/>
              <a:t>값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 solid </a:t>
            </a:r>
            <a:r>
              <a:rPr lang="ko-KR" altLang="en-US" dirty="0" smtClean="0"/>
              <a:t>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값</a:t>
            </a:r>
            <a:r>
              <a:rPr lang="en-US" altLang="ko-KR" dirty="0" err="1" smtClean="0"/>
              <a:t>px</a:t>
            </a:r>
            <a:r>
              <a:rPr lang="en-US" altLang="ko-KR" dirty="0" smtClean="0"/>
              <a:t> = </a:t>
            </a:r>
            <a:r>
              <a:rPr lang="ko-KR" altLang="en-US" dirty="0" err="1" smtClean="0"/>
              <a:t>감싸고있는</a:t>
            </a:r>
            <a:r>
              <a:rPr lang="ko-KR" altLang="en-US" dirty="0" smtClean="0"/>
              <a:t> 네모 두께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Solid </a:t>
            </a:r>
            <a:r>
              <a:rPr lang="ko-KR" altLang="en-US" dirty="0" smtClean="0"/>
              <a:t>색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감싸고있는</a:t>
            </a:r>
            <a:r>
              <a:rPr lang="ko-KR" altLang="en-US" dirty="0" smtClean="0"/>
              <a:t> 네모의 색상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* background-image/color</a:t>
            </a:r>
            <a:r>
              <a:rPr lang="ko-KR" altLang="en-US" dirty="0" smtClean="0"/>
              <a:t>로 배경 지정가능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7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 descr="C:\Users\user\Desktop\웹코딩 동아리 자료\10일차\ppt사진\bo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8136904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77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오늘의 실습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응용 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9532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		</a:t>
            </a:r>
            <a:endParaRPr lang="en-US" altLang="ko-KR" dirty="0"/>
          </a:p>
        </p:txBody>
      </p:sp>
      <p:pic>
        <p:nvPicPr>
          <p:cNvPr id="6147" name="Picture 3" descr="C:\Users\user\Desktop\웹코딩 동아리 자료\10일차\ppt사진\응용 실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74" y="2132856"/>
            <a:ext cx="726080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180969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웹사이트에 </a:t>
            </a:r>
            <a:r>
              <a:rPr lang="ko-KR" altLang="en-US" dirty="0" err="1" smtClean="0"/>
              <a:t>나올떄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boder</a:t>
            </a:r>
            <a:r>
              <a:rPr lang="ko-KR" altLang="en-US" dirty="0" smtClean="0"/>
              <a:t>가 글자랑 거의 흡사하게 </a:t>
            </a:r>
            <a:r>
              <a:rPr lang="ko-KR" altLang="en-US" dirty="0" err="1" smtClean="0"/>
              <a:t>붙어야함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304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Users\user\Desktop\웹코딩 동아리 자료\10일차\ppt사진\응용 실습 답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9" y="1340768"/>
            <a:ext cx="7845418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9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배울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1.Css</a:t>
            </a:r>
            <a:r>
              <a:rPr lang="ko-KR" altLang="en-US" dirty="0" smtClean="0"/>
              <a:t>의 명령어를 알아보자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366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Padding,margin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Padding:</a:t>
            </a:r>
            <a:r>
              <a:rPr lang="ko-KR" altLang="en-US" dirty="0" smtClean="0"/>
              <a:t>안쪽에 여백이 </a:t>
            </a:r>
            <a:r>
              <a:rPr lang="ko-KR" altLang="en-US" dirty="0" err="1" smtClean="0"/>
              <a:t>생기게한다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Margin:</a:t>
            </a:r>
            <a:r>
              <a:rPr lang="ko-KR" altLang="en-US" dirty="0" smtClean="0"/>
              <a:t>바깥쪽에 여백이 </a:t>
            </a:r>
            <a:r>
              <a:rPr lang="ko-KR" altLang="en-US" dirty="0" err="1" smtClean="0"/>
              <a:t>생기게한다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(table </a:t>
            </a:r>
            <a:r>
              <a:rPr lang="ko-KR" altLang="en-US" dirty="0" smtClean="0"/>
              <a:t>하면서 비슷하게 보았을 것이다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1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user\Desktop\웹코딩 동아리 자료\10일차\ppt사진\padding자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0647"/>
            <a:ext cx="7776864" cy="653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9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이사진은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블로그</a:t>
            </a:r>
            <a:r>
              <a:rPr lang="ko-KR" altLang="en-US" dirty="0" smtClean="0"/>
              <a:t> 출처임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크</a:t>
            </a:r>
            <a:r>
              <a:rPr lang="ko-KR" altLang="en-US" dirty="0" err="1"/>
              <a:t>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user\Desktop\웹코딩 동아리 자료\10일차\ppt사진\margin 자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934325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3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블렛</a:t>
            </a:r>
            <a:r>
              <a:rPr lang="ko-KR" altLang="en-US" dirty="0" smtClean="0"/>
              <a:t> 없애기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지금 </a:t>
            </a:r>
            <a:r>
              <a:rPr lang="ko-KR" altLang="en-US" dirty="0" err="1" smtClean="0"/>
              <a:t>시작할떄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점이걸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블렛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이라고한다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				 (</a:t>
            </a:r>
            <a:r>
              <a:rPr lang="ko-KR" altLang="en-US" dirty="0" smtClean="0"/>
              <a:t>총알 표시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이걸 </a:t>
            </a:r>
            <a:r>
              <a:rPr lang="ko-KR" altLang="en-US" dirty="0" err="1" smtClean="0"/>
              <a:t>메뉴창에</a:t>
            </a:r>
            <a:r>
              <a:rPr lang="ko-KR" altLang="en-US" dirty="0" smtClean="0"/>
              <a:t> 나오지 않게 </a:t>
            </a:r>
            <a:r>
              <a:rPr lang="ko-KR" altLang="en-US" dirty="0" err="1" smtClean="0"/>
              <a:t>하기위해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     list-style-type: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list-style-type: </a:t>
            </a:r>
            <a:r>
              <a:rPr lang="en-US" altLang="ko-KR" dirty="0" smtClean="0"/>
              <a:t>none</a:t>
            </a:r>
            <a:r>
              <a:rPr lang="en-US" altLang="ko-KR" dirty="0" smtClean="0"/>
              <a:t>; </a:t>
            </a:r>
            <a:r>
              <a:rPr lang="ko-KR" altLang="en-US" dirty="0" err="1" smtClean="0"/>
              <a:t>블렛을</a:t>
            </a:r>
            <a:r>
              <a:rPr lang="ko-KR" altLang="en-US" dirty="0" smtClean="0"/>
              <a:t> 없앰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548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3657600" lvl="8" indent="0">
              <a:buNone/>
            </a:pPr>
            <a:r>
              <a:rPr lang="ko-KR" altLang="en-US" sz="3600" dirty="0" smtClean="0"/>
              <a:t>  비교</a:t>
            </a:r>
            <a:endParaRPr lang="ko-KR" altLang="en-US" sz="3600" dirty="0"/>
          </a:p>
        </p:txBody>
      </p:sp>
      <p:pic>
        <p:nvPicPr>
          <p:cNvPr id="3074" name="Picture 2" descr="C:\Users\user\Desktop\웹코딩 동아리 자료\10일차\ppt사진\블렛 없애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72726"/>
            <a:ext cx="7272808" cy="23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웹코딩 동아리 자료\10일차\ppt사진\블렛없애기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262"/>
            <a:ext cx="7272808" cy="285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위쪽/아래쪽 화살표 3"/>
          <p:cNvSpPr/>
          <p:nvPr/>
        </p:nvSpPr>
        <p:spPr>
          <a:xfrm>
            <a:off x="3347864" y="2968251"/>
            <a:ext cx="864096" cy="103701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0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loat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아래로 하나씩 정렬되어있는걸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옆으로 정렬시키고자 </a:t>
            </a:r>
            <a:r>
              <a:rPr lang="ko-KR" altLang="en-US" dirty="0" err="1" smtClean="0"/>
              <a:t>할떄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보통</a:t>
            </a:r>
            <a:r>
              <a:rPr lang="en-US" altLang="ko-KR" dirty="0" smtClean="0"/>
              <a:t>li)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(*</a:t>
            </a:r>
            <a:r>
              <a:rPr lang="ko-KR" altLang="en-US" dirty="0" smtClean="0"/>
              <a:t>전부 옆으로 </a:t>
            </a:r>
            <a:r>
              <a:rPr lang="ko-KR" altLang="en-US" dirty="0" err="1" smtClean="0"/>
              <a:t>따닥따닥</a:t>
            </a:r>
            <a:r>
              <a:rPr lang="ko-KR" altLang="en-US" dirty="0" smtClean="0"/>
              <a:t> 붙게 되어버림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float: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Ex)</a:t>
            </a:r>
          </a:p>
          <a:p>
            <a:pPr marL="0" indent="0">
              <a:buNone/>
            </a:pPr>
            <a:r>
              <a:rPr lang="en-US" altLang="ko-KR" dirty="0" smtClean="0"/>
              <a:t>		float: left;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왼쪽으로 정렬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59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pPr lvl="8"/>
            <a:endParaRPr lang="ko-KR" altLang="en-US" dirty="0"/>
          </a:p>
        </p:txBody>
      </p:sp>
      <p:pic>
        <p:nvPicPr>
          <p:cNvPr id="4098" name="Picture 2" descr="C:\Users\user\Desktop\웹코딩 동아리 자료\10일차\ppt사진\flo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0648"/>
            <a:ext cx="6912768" cy="181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웹코딩 동아리 자료\10일차\ppt사진\floa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87824"/>
            <a:ext cx="6912768" cy="212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위쪽/아래쪽 화살표 3"/>
          <p:cNvSpPr/>
          <p:nvPr/>
        </p:nvSpPr>
        <p:spPr>
          <a:xfrm>
            <a:off x="3270467" y="2107215"/>
            <a:ext cx="936104" cy="17819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4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117</Words>
  <Application>Microsoft Office PowerPoint</Application>
  <PresentationFormat>화면 슬라이드 쇼(4:3)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html-메뉴바 만들기</vt:lpstr>
      <vt:lpstr>오늘 배울 것</vt:lpstr>
      <vt:lpstr>Padding,margin</vt:lpstr>
      <vt:lpstr>PowerPoint 프레젠테이션</vt:lpstr>
      <vt:lpstr>이사진은 네이버 블로그 출처임 (크흠)</vt:lpstr>
      <vt:lpstr>블렛 없애기</vt:lpstr>
      <vt:lpstr>PowerPoint 프레젠테이션</vt:lpstr>
      <vt:lpstr>float</vt:lpstr>
      <vt:lpstr>PowerPoint 프레젠테이션</vt:lpstr>
      <vt:lpstr>border</vt:lpstr>
      <vt:lpstr>PowerPoint 프레젠테이션</vt:lpstr>
      <vt:lpstr>오늘의 실습(응용 포함)</vt:lpstr>
      <vt:lpstr>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html-메뉴바 만들기(준비단계)</dc:title>
  <dc:creator>user</dc:creator>
  <cp:lastModifiedBy>user</cp:lastModifiedBy>
  <cp:revision>35</cp:revision>
  <dcterms:created xsi:type="dcterms:W3CDTF">2018-11-26T10:23:24Z</dcterms:created>
  <dcterms:modified xsi:type="dcterms:W3CDTF">2018-11-26T11:57:14Z</dcterms:modified>
</cp:coreProperties>
</file>