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8FE9-CBAB-4EE3-AF54-2385C47AD13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6454-A0B3-4285-918C-C75D86EE2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5~6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8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만족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제목은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를 사용하여 중앙 정렬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2.Class</a:t>
            </a:r>
            <a:r>
              <a:rPr lang="ko-KR" altLang="en-US" dirty="0" smtClean="0"/>
              <a:t>를 사용한다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3.&lt;p&gt;or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이용해 칸을 </a:t>
            </a:r>
            <a:r>
              <a:rPr lang="ko-KR" altLang="en-US" dirty="0" err="1" smtClean="0"/>
              <a:t>한줄</a:t>
            </a:r>
            <a:r>
              <a:rPr lang="ko-KR" altLang="en-US" smtClean="0"/>
              <a:t> 씩 </a:t>
            </a:r>
            <a:r>
              <a:rPr lang="ko-KR" altLang="en-US" dirty="0" smtClean="0"/>
              <a:t>뛰</a:t>
            </a:r>
            <a:r>
              <a:rPr lang="ko-KR" altLang="en-US" dirty="0"/>
              <a:t>어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쓴 부분을 따라 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5" name="Picture 3" descr="C:\Users\user\Desktop\웹코딩 동아리 자료\6~7일차\ppt사진\실습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0" y="1628800"/>
            <a:ext cx="818897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user\Desktop\웹코딩 동아리 자료\6~7일차\ppt사진\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9" y="1268760"/>
            <a:ext cx="6648450" cy="54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글자 사이즈를 조절할 수 있어요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여도 내가 원하는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만 변경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시킬수</a:t>
            </a:r>
            <a:r>
              <a:rPr lang="ko-KR" altLang="en-US" dirty="0" smtClean="0"/>
              <a:t> 있어요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작은 설명 상자를 만들 수 있어요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(8</a:t>
            </a:r>
            <a:r>
              <a:rPr lang="ko-KR" altLang="en-US" dirty="0" smtClean="0"/>
              <a:t>일차랑 </a:t>
            </a:r>
            <a:r>
              <a:rPr lang="ko-KR" altLang="en-US" dirty="0" smtClean="0"/>
              <a:t>나눠서 할거 입니다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사이즈 조절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h1,h2</a:t>
            </a:r>
            <a:r>
              <a:rPr lang="ko-KR" altLang="en-US" dirty="0" smtClean="0"/>
              <a:t>등으로 크기 조절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폰트 사이즈</a:t>
            </a:r>
            <a:r>
              <a:rPr lang="en-US" altLang="ko-KR" dirty="0" smtClean="0"/>
              <a:t>(x)</a:t>
            </a:r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사용하여 원하는 폰트사이즈로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</p:txBody>
      </p:sp>
      <p:pic>
        <p:nvPicPr>
          <p:cNvPr id="1026" name="Picture 2" descr="C:\Users\user\Desktop\웹코딩 동아리 자료\6~7일차\ppt사진\font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9300"/>
            <a:ext cx="7213917" cy="28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64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user\Desktop\웹코딩 동아리 자료\6~7일차\ppt사진\font-size 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9999"/>
            <a:ext cx="3105150" cy="193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웹코딩 동아리 자료\6~7일차\ppt사진\font-size비교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0" y="3861048"/>
            <a:ext cx="310504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웹코딩 동아리 자료\6~7일차\ppt사진\font-size 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249948"/>
            <a:ext cx="31337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웹코딩 동아리 자료\6~7일차\ppt사진\폰트 사이즈 비교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30" y="4365104"/>
            <a:ext cx="26479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/오른쪽 화살표 3"/>
          <p:cNvSpPr/>
          <p:nvPr/>
        </p:nvSpPr>
        <p:spPr>
          <a:xfrm>
            <a:off x="3499709" y="3575275"/>
            <a:ext cx="1440160" cy="7758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같은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별명으로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기존에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쓰면 같은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는 다같이 적용</a:t>
            </a:r>
            <a:r>
              <a:rPr lang="en-US" altLang="ko-KR" dirty="0" smtClean="0"/>
              <a:t>/</a:t>
            </a:r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별명을 만들어줘 </a:t>
            </a:r>
            <a:r>
              <a:rPr lang="ko-KR" altLang="en-US" dirty="0" err="1" smtClean="0"/>
              <a:t>특정값을</a:t>
            </a:r>
            <a:r>
              <a:rPr lang="ko-KR" altLang="en-US" dirty="0" smtClean="0"/>
              <a:t> 가진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만 적용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	&lt;tag class=“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19282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 descr="C:\Users\user\Desktop\웹코딩 동아리 자료\6~7일차\ppt사진\div크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98477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웹코딩 동아리 자료\6~7일차\ppt사진\div크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2656"/>
            <a:ext cx="576064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조그만 한 설명 박스를 만들어주는 명령어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</a:t>
            </a:r>
            <a:endParaRPr lang="ko-KR" altLang="en-US" dirty="0"/>
          </a:p>
        </p:txBody>
      </p:sp>
      <p:pic>
        <p:nvPicPr>
          <p:cNvPr id="5122" name="Picture 2" descr="C:\Users\user\Desktop\웹코딩 동아리 자료\6~7일차\ppt사진\테이블 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323805" cy="30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Table : </a:t>
            </a:r>
            <a:r>
              <a:rPr lang="ko-KR" altLang="en-US" dirty="0" smtClean="0"/>
              <a:t>전체  테이블을 선언하고 요소 포함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Caption : </a:t>
            </a:r>
            <a:r>
              <a:rPr lang="ko-KR" altLang="en-US" dirty="0" smtClean="0"/>
              <a:t>테이블의 제목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테이블 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열 포함 셀의 제목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Td : </a:t>
            </a:r>
            <a:r>
              <a:rPr lang="ko-KR" altLang="en-US" dirty="0" smtClean="0"/>
              <a:t>테이블 데이터 나타냄</a:t>
            </a:r>
            <a:endParaRPr lang="en-US" altLang="ko-KR" dirty="0" smtClean="0"/>
          </a:p>
        </p:txBody>
      </p:sp>
      <p:pic>
        <p:nvPicPr>
          <p:cNvPr id="6147" name="Picture 3" descr="C:\Users\user\Desktop\웹코딩 동아리 자료\6~7일차\ppt사진\table 자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97924"/>
            <a:ext cx="684076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7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user\Desktop\웹코딩 동아리 자료\6~7일차\ppt사진\table 예시띠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25" y="4364420"/>
            <a:ext cx="6624736" cy="24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웹코딩 동아리 자료\6~7일차\ppt사진\table 소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7245"/>
            <a:ext cx="5904656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3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162</Words>
  <Application>Microsoft Office PowerPoint</Application>
  <PresentationFormat>화면 슬라이드 쇼(4:3)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</vt:lpstr>
      <vt:lpstr>오늘 배울 내용</vt:lpstr>
      <vt:lpstr>글자 사이즈 조절</vt:lpstr>
      <vt:lpstr>비교</vt:lpstr>
      <vt:lpstr>같은 tag를 별명으로 분류</vt:lpstr>
      <vt:lpstr>PowerPoint 프레젠테이션</vt:lpstr>
      <vt:lpstr>Table</vt:lpstr>
      <vt:lpstr>Table 사용방법</vt:lpstr>
      <vt:lpstr>PowerPoint 프레젠테이션</vt:lpstr>
      <vt:lpstr>실습 만족 조건</vt:lpstr>
      <vt:lpstr>오늘의 실습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23</cp:revision>
  <dcterms:created xsi:type="dcterms:W3CDTF">2018-11-07T13:15:16Z</dcterms:created>
  <dcterms:modified xsi:type="dcterms:W3CDTF">2018-11-08T04:07:00Z</dcterms:modified>
</cp:coreProperties>
</file>