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96F2-9A99-4CB8-A1AE-6AAF7A76E83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44A5-12A4-4ACD-B21A-95001E263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1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96F2-9A99-4CB8-A1AE-6AAF7A76E83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44A5-12A4-4ACD-B21A-95001E263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4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96F2-9A99-4CB8-A1AE-6AAF7A76E83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44A5-12A4-4ACD-B21A-95001E263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9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96F2-9A99-4CB8-A1AE-6AAF7A76E83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44A5-12A4-4ACD-B21A-95001E263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72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96F2-9A99-4CB8-A1AE-6AAF7A76E83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44A5-12A4-4ACD-B21A-95001E263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2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96F2-9A99-4CB8-A1AE-6AAF7A76E83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44A5-12A4-4ACD-B21A-95001E263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96F2-9A99-4CB8-A1AE-6AAF7A76E83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44A5-12A4-4ACD-B21A-95001E263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28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96F2-9A99-4CB8-A1AE-6AAF7A76E83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44A5-12A4-4ACD-B21A-95001E263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0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96F2-9A99-4CB8-A1AE-6AAF7A76E83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44A5-12A4-4ACD-B21A-95001E263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9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96F2-9A99-4CB8-A1AE-6AAF7A76E83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44A5-12A4-4ACD-B21A-95001E263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9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96F2-9A99-4CB8-A1AE-6AAF7A76E83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44A5-12A4-4ACD-B21A-95001E263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3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896F2-9A99-4CB8-A1AE-6AAF7A76E830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C44A5-12A4-4ACD-B21A-95001E263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6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8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오늘의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오늘은 자유롭게 당신의 생각이나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배우면서 이러한걸 만들어봐야지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했던걸</a:t>
            </a:r>
            <a:r>
              <a:rPr lang="en-US" altLang="ko-KR" dirty="0"/>
              <a:t> </a:t>
            </a:r>
            <a:r>
              <a:rPr lang="ko-KR" altLang="en-US" dirty="0" smtClean="0"/>
              <a:t>표현해주세요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5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 배울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1.Table</a:t>
            </a:r>
            <a:r>
              <a:rPr lang="ko-KR" altLang="en-US" dirty="0" smtClean="0"/>
              <a:t>에 대해 더 자세히 알아봐요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1-1 </a:t>
            </a:r>
            <a:r>
              <a:rPr lang="ko-KR" altLang="en-US" dirty="0" smtClean="0"/>
              <a:t>칸을 합쳐봐요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1-2  </a:t>
            </a:r>
            <a:r>
              <a:rPr lang="ko-KR" altLang="en-US" dirty="0" smtClean="0"/>
              <a:t>테이블이 내부의 선 굵기를 조절해요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1-3 </a:t>
            </a:r>
            <a:r>
              <a:rPr lang="ko-KR" altLang="en-US" dirty="0" smtClean="0"/>
              <a:t>안에 색을 넣어 보아요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9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칸 합치기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rowspan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아래에 있는 줄과 합치는 </a:t>
            </a:r>
            <a:r>
              <a:rPr lang="en-US" altLang="ko-KR" dirty="0" smtClean="0"/>
              <a:t>tag</a:t>
            </a:r>
          </a:p>
          <a:p>
            <a:pPr marL="0" indent="0">
              <a:buNone/>
            </a:pPr>
            <a:r>
              <a:rPr lang="en-US" altLang="ko-KR" dirty="0" smtClean="0"/>
              <a:t>Ex) &lt;td </a:t>
            </a:r>
            <a:r>
              <a:rPr lang="en-US" altLang="ko-KR" dirty="0" err="1" smtClean="0"/>
              <a:t>rowspan</a:t>
            </a:r>
            <a:r>
              <a:rPr lang="en-US" altLang="ko-KR" dirty="0" smtClean="0"/>
              <a:t>=“2”&gt;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아래칸을 합쳐서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칸을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colspan</a:t>
            </a:r>
            <a:r>
              <a:rPr lang="en-US" altLang="ko-KR" dirty="0" smtClean="0"/>
              <a:t>=“</a:t>
            </a:r>
            <a:r>
              <a:rPr lang="ko-KR" altLang="en-US" dirty="0"/>
              <a:t>값</a:t>
            </a:r>
            <a:r>
              <a:rPr lang="en-US" altLang="ko-KR" dirty="0" smtClean="0"/>
              <a:t>”</a:t>
            </a:r>
          </a:p>
          <a:p>
            <a:pPr marL="0" indent="0">
              <a:buNone/>
            </a:pPr>
            <a:r>
              <a:rPr lang="en-US" altLang="ko-KR" dirty="0" smtClean="0"/>
              <a:t>Ex) &lt;td </a:t>
            </a:r>
            <a:r>
              <a:rPr lang="en-US" altLang="ko-KR" dirty="0" err="1" smtClean="0"/>
              <a:t>colspan</a:t>
            </a:r>
            <a:r>
              <a:rPr lang="en-US" altLang="ko-KR" dirty="0" smtClean="0"/>
              <a:t>=“2”&gt;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err="1" smtClean="0"/>
              <a:t>옆에칸을</a:t>
            </a:r>
            <a:r>
              <a:rPr lang="ko-KR" altLang="en-US" dirty="0" smtClean="0"/>
              <a:t> 합쳐서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칸을 사용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11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 descr="C:\Users\user\Desktop\웹코딩 동아리 자료\8일차\ppt 사진\칸 합치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1450"/>
            <a:ext cx="7848871" cy="332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웹코딩 동아리 자료\8일차\ppt 사진\칸합치지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81890"/>
            <a:ext cx="8136904" cy="311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6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내부의 선 굵기 </a:t>
            </a:r>
            <a:r>
              <a:rPr lang="en-US" altLang="ko-KR" dirty="0" smtClean="0"/>
              <a:t>/</a:t>
            </a:r>
            <a:r>
              <a:rPr lang="ko-KR" altLang="en-US" dirty="0" smtClean="0"/>
              <a:t>선사이의 여백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Cellspacing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</a:t>
            </a:r>
          </a:p>
          <a:p>
            <a:pPr marL="0" indent="0">
              <a:buNone/>
            </a:pPr>
            <a:r>
              <a:rPr lang="en-US" altLang="ko-KR" dirty="0" smtClean="0"/>
              <a:t>	-</a:t>
            </a:r>
            <a:r>
              <a:rPr lang="ko-KR" altLang="en-US" dirty="0" smtClean="0"/>
              <a:t>내부의 선 굵기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cellpadding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“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내용과 바깥을 감싸는 선까지 여백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9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Users\user\Desktop\웹코딩 동아리 자료\8일차\ppt 사진\내부선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8143"/>
            <a:ext cx="706064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웹코딩 동아리 자료\8일차\ppt 사진\내부선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32366"/>
            <a:ext cx="7060642" cy="324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57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색을 넣어보기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저번에 배운 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 “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	&lt;tag </a:t>
            </a:r>
            <a:r>
              <a:rPr lang="en-US" altLang="ko-KR" dirty="0" err="1" smtClean="0"/>
              <a:t>bgcolor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user\Desktop\웹코딩 동아리 자료\8일차\ppt 사진\테이블 색깔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6554"/>
            <a:ext cx="6419850" cy="275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웹코딩 동아리 자료\8일차\ppt 사진\테이블 색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31" y="3069028"/>
            <a:ext cx="6391275" cy="331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84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table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width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height</a:t>
            </a:r>
            <a:r>
              <a:rPr lang="ko-KR" altLang="en-US" dirty="0" smtClean="0"/>
              <a:t>을 사용해 크기를 </a:t>
            </a:r>
            <a:r>
              <a:rPr lang="ko-KR" altLang="en-US" dirty="0" err="1" smtClean="0"/>
              <a:t>조절할수있다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&lt;table width=“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 height=“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”&gt;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8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61</Words>
  <Application>Microsoft Office PowerPoint</Application>
  <PresentationFormat>화면 슬라이드 쇼(4:3)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Html</vt:lpstr>
      <vt:lpstr>오늘 배울 내용</vt:lpstr>
      <vt:lpstr>칸 합치기</vt:lpstr>
      <vt:lpstr>PowerPoint 프레젠테이션</vt:lpstr>
      <vt:lpstr>내부의 선 굵기 /선사이의 여백</vt:lpstr>
      <vt:lpstr>PowerPoint 프레젠테이션</vt:lpstr>
      <vt:lpstr>색을 넣어보기</vt:lpstr>
      <vt:lpstr>PowerPoint 프레젠테이션</vt:lpstr>
      <vt:lpstr>외 사항</vt:lpstr>
      <vt:lpstr>오늘의 실습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user</dc:creator>
  <cp:lastModifiedBy>user</cp:lastModifiedBy>
  <cp:revision>10</cp:revision>
  <dcterms:created xsi:type="dcterms:W3CDTF">2018-11-12T12:43:13Z</dcterms:created>
  <dcterms:modified xsi:type="dcterms:W3CDTF">2018-11-12T13:32:09Z</dcterms:modified>
</cp:coreProperties>
</file>