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074-CC08-4B8D-B1E7-07244A00D8D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F97C-04A4-4953-BBFA-D8E7F1CF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6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074-CC08-4B8D-B1E7-07244A00D8D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F97C-04A4-4953-BBFA-D8E7F1CF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5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074-CC08-4B8D-B1E7-07244A00D8D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F97C-04A4-4953-BBFA-D8E7F1CF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7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074-CC08-4B8D-B1E7-07244A00D8D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F97C-04A4-4953-BBFA-D8E7F1CF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0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074-CC08-4B8D-B1E7-07244A00D8D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F97C-04A4-4953-BBFA-D8E7F1CF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074-CC08-4B8D-B1E7-07244A00D8D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F97C-04A4-4953-BBFA-D8E7F1CF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78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074-CC08-4B8D-B1E7-07244A00D8D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F97C-04A4-4953-BBFA-D8E7F1CF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0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074-CC08-4B8D-B1E7-07244A00D8D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F97C-04A4-4953-BBFA-D8E7F1CF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81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074-CC08-4B8D-B1E7-07244A00D8D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F97C-04A4-4953-BBFA-D8E7F1CF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074-CC08-4B8D-B1E7-07244A00D8D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F97C-04A4-4953-BBFA-D8E7F1CF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0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074-CC08-4B8D-B1E7-07244A00D8D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F97C-04A4-4953-BBFA-D8E7F1CF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4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5074-CC08-4B8D-B1E7-07244A00D8D5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F97C-04A4-4953-BBFA-D8E7F1CF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3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user\Desktop\웹코딩 동아리 자료\9일차\ppt사진\%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77686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웹코딩 동아리 자료\9일차\ppt사진\%바 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12976"/>
            <a:ext cx="540060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9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오늘의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%</a:t>
            </a:r>
            <a:r>
              <a:rPr lang="ko-KR" altLang="en-US" dirty="0" smtClean="0"/>
              <a:t>바 수치</a:t>
            </a:r>
            <a:r>
              <a:rPr lang="en-US" altLang="ko-KR" dirty="0" smtClean="0"/>
              <a:t>:40% </a:t>
            </a:r>
          </a:p>
          <a:p>
            <a:pPr marL="0" indent="0">
              <a:buNone/>
            </a:pPr>
            <a:r>
              <a:rPr lang="en-US" altLang="ko-KR" dirty="0" err="1" smtClean="0"/>
              <a:t>Meter,proress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둘다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5122" name="Picture 2" descr="C:\Users\user\Desktop\웹코딩 동아리 자료\9일차\ppt사진\예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71" y="2782177"/>
            <a:ext cx="4824536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6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user\Desktop\웹코딩 동아리 자료\9일차\ppt사진\예제 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57983"/>
            <a:ext cx="770485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5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배울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표현을 나타내주는 태그를 배워봐요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1-1~2 </a:t>
            </a:r>
            <a:r>
              <a:rPr lang="ko-KR" altLang="en-US" dirty="0" smtClean="0"/>
              <a:t>강조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1-3 </a:t>
            </a:r>
            <a:r>
              <a:rPr lang="ko-KR" altLang="en-US" dirty="0" smtClean="0"/>
              <a:t>색 입히기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1-4 </a:t>
            </a:r>
            <a:r>
              <a:rPr lang="ko-KR" altLang="en-US" dirty="0" smtClean="0"/>
              <a:t>주석대신 사용하는 주석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2.%</a:t>
            </a:r>
            <a:r>
              <a:rPr lang="ko-KR" altLang="en-US" dirty="0" smtClean="0"/>
              <a:t>바를 만들어보아요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6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Strong,em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Strong= </a:t>
            </a:r>
            <a:r>
              <a:rPr lang="ko-KR" altLang="en-US" dirty="0" smtClean="0"/>
              <a:t>문장의 굵기를 살짝 </a:t>
            </a:r>
            <a:r>
              <a:rPr lang="ko-KR" altLang="en-US" dirty="0" err="1" smtClean="0"/>
              <a:t>두껍게해</a:t>
            </a:r>
            <a:r>
              <a:rPr lang="ko-KR" altLang="en-US" dirty="0" smtClean="0"/>
              <a:t> 강조해준다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em</a:t>
            </a:r>
            <a:r>
              <a:rPr lang="en-US" altLang="ko-KR" dirty="0" smtClean="0"/>
              <a:t>= </a:t>
            </a:r>
            <a:r>
              <a:rPr lang="ko-KR" altLang="en-US" dirty="0" smtClean="0"/>
              <a:t>문장을 살짝 기울게 해준다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Cite= </a:t>
            </a:r>
            <a:r>
              <a:rPr lang="en-US" altLang="ko-KR" dirty="0" err="1" smtClean="0"/>
              <a:t>em</a:t>
            </a:r>
            <a:r>
              <a:rPr lang="ko-KR" altLang="en-US" dirty="0" smtClean="0"/>
              <a:t>과 비슷함</a:t>
            </a:r>
            <a:endParaRPr lang="en-US" altLang="ko-KR" dirty="0" smtClean="0"/>
          </a:p>
        </p:txBody>
      </p:sp>
      <p:sp>
        <p:nvSpPr>
          <p:cNvPr id="4" name="위로 굽은 화살표 3"/>
          <p:cNvSpPr/>
          <p:nvPr/>
        </p:nvSpPr>
        <p:spPr>
          <a:xfrm>
            <a:off x="4644008" y="4210761"/>
            <a:ext cx="1080120" cy="64807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9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user\Desktop\웹코딩 동아리 자료\9일차\ppt사진\strong,em 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89" y="3429000"/>
            <a:ext cx="8191258" cy="31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웹코딩 동아리 자료\9일차\ppt사진\strong,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786040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9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Mark= tag</a:t>
            </a:r>
            <a:r>
              <a:rPr lang="ko-KR" altLang="en-US" dirty="0" smtClean="0"/>
              <a:t>안에 내용을 적으면 색이 입혀짐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색 지정가능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&lt;mark&gt;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&lt;/mark&gt;</a:t>
            </a:r>
          </a:p>
          <a:p>
            <a:pPr marL="0" indent="0">
              <a:buNone/>
            </a:pPr>
            <a:r>
              <a:rPr lang="en-US" altLang="ko-KR" dirty="0" smtClean="0"/>
              <a:t>&lt;tag&gt;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&lt;mark&gt;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&lt;/mark&gt;&lt;/tag&gt;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62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user\Desktop\웹코딩 동아리 자료\9일차\ppt사진\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876300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웹코딩 동아리 자료\9일차\ppt사진\mark 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42869"/>
            <a:ext cx="8789443" cy="318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주석대체 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Del= </a:t>
            </a:r>
            <a:r>
              <a:rPr lang="ko-KR" altLang="en-US" dirty="0" smtClean="0"/>
              <a:t>삭제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Ins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	&lt;div&gt; </a:t>
            </a:r>
          </a:p>
          <a:p>
            <a:pPr marL="0" indent="0">
              <a:buNone/>
            </a:pPr>
            <a:r>
              <a:rPr lang="en-US" altLang="ko-KR" dirty="0" smtClean="0"/>
              <a:t>&lt;del&gt;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&lt;/del&gt; &lt;ins&gt;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&lt;/ins&gt;</a:t>
            </a:r>
          </a:p>
          <a:p>
            <a:pPr marL="0" indent="0">
              <a:buNone/>
            </a:pPr>
            <a:r>
              <a:rPr lang="en-US" altLang="ko-KR" dirty="0" smtClean="0"/>
              <a:t>&lt;/div&gt;</a:t>
            </a:r>
          </a:p>
          <a:p>
            <a:pPr marL="0" indent="0">
              <a:buNone/>
            </a:pPr>
            <a:r>
              <a:rPr lang="ko-KR" altLang="en-US" dirty="0" smtClean="0"/>
              <a:t>출력결과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ko-KR" altLang="en-US" strike="sngStrike" dirty="0" smtClean="0"/>
              <a:t>안녕</a:t>
            </a:r>
            <a:r>
              <a:rPr lang="en-US" altLang="ko-KR" strike="sngStrike" dirty="0"/>
              <a:t> </a:t>
            </a:r>
            <a:r>
              <a:rPr lang="ko-KR" altLang="en-US" dirty="0" smtClean="0"/>
              <a:t>안녕하세요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54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C:\Users\user\Desktop\웹코딩 동아리 자료\9일차\ppt사진\del ins 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98" y="3112738"/>
            <a:ext cx="7606394" cy="30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웹코딩 동아리 자료\9일차\ppt사진\del i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48883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4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바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1.Meter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꽉찬</a:t>
            </a:r>
            <a:r>
              <a:rPr lang="ko-KR" altLang="en-US" dirty="0" smtClean="0"/>
              <a:t> 배경에 조금씩 들어가있는 형식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2.Progress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칸으로 나누어져 채워지는 형식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Value=“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 = </a:t>
            </a:r>
            <a:r>
              <a:rPr lang="ko-KR" altLang="en-US" dirty="0" smtClean="0"/>
              <a:t>채워진 값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Min=“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 = </a:t>
            </a:r>
            <a:r>
              <a:rPr lang="ko-KR" altLang="en-US" dirty="0" smtClean="0"/>
              <a:t>최소값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Max=“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 = </a:t>
            </a:r>
            <a:r>
              <a:rPr lang="ko-KR" altLang="en-US" dirty="0" smtClean="0"/>
              <a:t>최대값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trike="sngStrike" dirty="0" smtClean="0"/>
              <a:t>솔직히 예제를 봐야 이해됨</a:t>
            </a:r>
            <a:endParaRPr lang="en-US" altLang="ko-KR" strike="sngStrike" dirty="0"/>
          </a:p>
        </p:txBody>
      </p:sp>
    </p:spTree>
    <p:extLst>
      <p:ext uri="{BB962C8B-B14F-4D97-AF65-F5344CB8AC3E}">
        <p14:creationId xmlns:p14="http://schemas.microsoft.com/office/powerpoint/2010/main" val="9782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140</Words>
  <Application>Microsoft Office PowerPoint</Application>
  <PresentationFormat>화면 슬라이드 쇼(4:3)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Html</vt:lpstr>
      <vt:lpstr>오늘 배울 내용</vt:lpstr>
      <vt:lpstr>Strong,em</vt:lpstr>
      <vt:lpstr>PowerPoint 프레젠테이션</vt:lpstr>
      <vt:lpstr>mark</vt:lpstr>
      <vt:lpstr>PowerPoint 프레젠테이션</vt:lpstr>
      <vt:lpstr>주석대체 주석</vt:lpstr>
      <vt:lpstr>PowerPoint 프레젠테이션</vt:lpstr>
      <vt:lpstr>%바 만들기</vt:lpstr>
      <vt:lpstr>PowerPoint 프레젠테이션</vt:lpstr>
      <vt:lpstr>오늘의 실습</vt:lpstr>
      <vt:lpstr>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user</dc:creator>
  <cp:lastModifiedBy>user</cp:lastModifiedBy>
  <cp:revision>11</cp:revision>
  <dcterms:created xsi:type="dcterms:W3CDTF">2018-11-21T12:54:48Z</dcterms:created>
  <dcterms:modified xsi:type="dcterms:W3CDTF">2018-11-21T13:40:25Z</dcterms:modified>
</cp:coreProperties>
</file>