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0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2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0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DD7D-4E6C-4674-B769-0B4763E47E65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329D-DF48-47C2-A928-EE523CBEA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명령어를 조합하면 여러 형태로 코딩이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가능합니다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smtClean="0"/>
              <a:t>제목의 크기는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입니다 </a:t>
            </a:r>
            <a:r>
              <a:rPr lang="en-US" altLang="ko-KR" dirty="0" err="1" smtClean="0"/>
              <a:t>div,p,align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사용되었습니다</a:t>
            </a:r>
            <a:endParaRPr lang="ko-KR" altLang="en-US" dirty="0"/>
          </a:p>
        </p:txBody>
      </p:sp>
      <p:pic>
        <p:nvPicPr>
          <p:cNvPr id="6146" name="Picture 2" descr="C:\Users\user\Desktop\웹코딩 동아리 자료\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132"/>
            <a:ext cx="5485718" cy="28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user\Desktop\웹코딩 동아리 자료\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32407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기초 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간단한 명령어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문장 정렬 및 한 줄 뛰어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user\Desktop\웹코딩 동아리 자료\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4" y="1563292"/>
            <a:ext cx="80648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h1 =&gt;  </a:t>
            </a:r>
          </a:p>
          <a:p>
            <a:pPr marL="0" indent="0">
              <a:buNone/>
            </a:pPr>
            <a:r>
              <a:rPr lang="en-US" altLang="ko-KR" dirty="0" smtClean="0"/>
              <a:t>h2 =&gt;           </a:t>
            </a:r>
            <a:r>
              <a:rPr lang="ko-KR" altLang="en-US" dirty="0" smtClean="0"/>
              <a:t>글자를 </a:t>
            </a:r>
            <a:r>
              <a:rPr lang="ko-KR" altLang="en-US" dirty="0" err="1" smtClean="0"/>
              <a:t>크기별로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h3 =&gt;      </a:t>
            </a:r>
            <a:r>
              <a:rPr lang="ko-KR" altLang="en-US" dirty="0" smtClean="0"/>
              <a:t>화면에 출력하는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h4 =&gt;  (</a:t>
            </a:r>
            <a:r>
              <a:rPr lang="ko-KR" altLang="en-US" dirty="0" smtClean="0"/>
              <a:t>제목이나 부제목 주요 부분에 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h5 =&gt;</a:t>
            </a:r>
          </a:p>
        </p:txBody>
      </p:sp>
      <p:pic>
        <p:nvPicPr>
          <p:cNvPr id="2052" name="Picture 4" descr="C:\Users\user\Desktop\웹코딩 동아리 자료\간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732849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웹코딩 동아리 자료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4668"/>
            <a:ext cx="576064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웹코딩 동아리 자료\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60" y="548680"/>
            <a:ext cx="732849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기초 상식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명령어를 사용할 때 명령어를 마무리 해주는 기호가 필요합니다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&lt;h1&gt;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&lt;/h1&gt;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div= </a:t>
            </a:r>
            <a:r>
              <a:rPr lang="ko-KR" altLang="en-US" dirty="0" smtClean="0"/>
              <a:t>가장 보편적으로 쓰이는 문장 입력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074" name="Picture 2" descr="C:\Users\user\Desktop\웹코딩 동아리 자료\바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780928"/>
            <a:ext cx="82752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웹코딩 동아리 자료\설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1" y="4509120"/>
            <a:ext cx="824397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정렬 및 한 줄 뛰어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문장 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align=“right”   </a:t>
            </a:r>
            <a:r>
              <a:rPr lang="ko-KR" altLang="en-US" dirty="0" smtClean="0"/>
              <a:t>문장 좌로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“left”     </a:t>
            </a:r>
            <a:r>
              <a:rPr lang="ko-KR" altLang="en-US" dirty="0" smtClean="0"/>
              <a:t>문장 우로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“center” </a:t>
            </a:r>
            <a:r>
              <a:rPr lang="ko-KR" altLang="en-US" dirty="0" smtClean="0"/>
              <a:t>문장 중앙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“justify” </a:t>
            </a:r>
            <a:r>
              <a:rPr lang="ko-KR" altLang="en-US" dirty="0" smtClean="0"/>
              <a:t>문장 기본값으로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&lt;p&gt;&lt;/p&gt; </a:t>
            </a:r>
            <a:r>
              <a:rPr lang="ko-KR" altLang="en-US" dirty="0" smtClean="0"/>
              <a:t>사용시 위와 밑에 한 줄을 뛰고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다음 그 밑에 줄부터 다시 삽입</a:t>
            </a:r>
            <a:r>
              <a:rPr lang="en-US" altLang="ko-KR" dirty="0" smtClean="0"/>
              <a:t>:html</a:t>
            </a:r>
            <a:r>
              <a:rPr lang="ko-KR" altLang="en-US" dirty="0" smtClean="0"/>
              <a:t>은 줄 뛰어 쓰기를 명령어로 하지 않으면 적용이 되지 않음  </a:t>
            </a:r>
            <a:r>
              <a:rPr lang="en-US" altLang="ko-KR" dirty="0" smtClean="0"/>
              <a:t>	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5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926" y="39762"/>
            <a:ext cx="8229600" cy="868958"/>
          </a:xfrm>
        </p:spPr>
        <p:txBody>
          <a:bodyPr/>
          <a:lstStyle/>
          <a:p>
            <a:r>
              <a:rPr lang="en-US" altLang="ko-KR" dirty="0" smtClean="0"/>
              <a:t>align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웹코딩 동아리 자료\정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5" y="908720"/>
            <a:ext cx="811688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웹코딩 동아리 자료\정렬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" y="3429000"/>
            <a:ext cx="78488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user\Desktop\웹코딩 동아리 자료\한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5608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웹코딩 동아리 자료\한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8" y="4077072"/>
            <a:ext cx="793470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172</Words>
  <Application>Microsoft Office PowerPoint</Application>
  <PresentationFormat>화면 슬라이드 쇼(4:3)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 </vt:lpstr>
      <vt:lpstr>오늘 배울 내용</vt:lpstr>
      <vt:lpstr>기초 틀</vt:lpstr>
      <vt:lpstr>명령어</vt:lpstr>
      <vt:lpstr>명령어 기초 상식</vt:lpstr>
      <vt:lpstr>PowerPoint 프레젠테이션</vt:lpstr>
      <vt:lpstr>문장 정렬 및 한 줄 뛰어 쓰기</vt:lpstr>
      <vt:lpstr>align 예시</vt:lpstr>
      <vt:lpstr>P 예시</vt:lpstr>
      <vt:lpstr>오늘의 실습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2018-09-24T11:45:37Z</dcterms:created>
  <dcterms:modified xsi:type="dcterms:W3CDTF">2018-09-24T15:05:48Z</dcterms:modified>
</cp:coreProperties>
</file>