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 autoAdjust="0"/>
    <p:restoredTop sz="94669" autoAdjust="0"/>
  </p:normalViewPr>
  <p:slideViewPr>
    <p:cSldViewPr>
      <p:cViewPr varScale="1">
        <p:scale>
          <a:sx n="67" d="100"/>
          <a:sy n="67" d="100"/>
        </p:scale>
        <p:origin x="-18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F4A8-7CDD-4918-8251-62F6AD7FC54E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AF3FC-1D4C-4612-973C-D2CD141B1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814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F4A8-7CDD-4918-8251-62F6AD7FC54E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AF3FC-1D4C-4612-973C-D2CD141B1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708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F4A8-7CDD-4918-8251-62F6AD7FC54E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AF3FC-1D4C-4612-973C-D2CD141B1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9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F4A8-7CDD-4918-8251-62F6AD7FC54E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AF3FC-1D4C-4612-973C-D2CD141B1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927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F4A8-7CDD-4918-8251-62F6AD7FC54E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AF3FC-1D4C-4612-973C-D2CD141B1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126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F4A8-7CDD-4918-8251-62F6AD7FC54E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AF3FC-1D4C-4612-973C-D2CD141B1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99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F4A8-7CDD-4918-8251-62F6AD7FC54E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AF3FC-1D4C-4612-973C-D2CD141B1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41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F4A8-7CDD-4918-8251-62F6AD7FC54E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AF3FC-1D4C-4612-973C-D2CD141B1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54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F4A8-7CDD-4918-8251-62F6AD7FC54E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AF3FC-1D4C-4612-973C-D2CD141B1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116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F4A8-7CDD-4918-8251-62F6AD7FC54E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AF3FC-1D4C-4612-973C-D2CD141B1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314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F4A8-7CDD-4918-8251-62F6AD7FC54E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AF3FC-1D4C-4612-973C-D2CD141B1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30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9F4A8-7CDD-4918-8251-62F6AD7FC54E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AF3FC-1D4C-4612-973C-D2CD141B1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464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Html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8775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글자에 색을 입혀보아요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Head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&lt;style&gt;</a:t>
            </a:r>
            <a:r>
              <a:rPr lang="ko-KR" altLang="en-US" dirty="0" smtClean="0"/>
              <a:t>을 만든 후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sz="2400" dirty="0" smtClean="0"/>
              <a:t>명령어</a:t>
            </a:r>
            <a:r>
              <a:rPr lang="en-US" altLang="ko-KR" sz="2400" dirty="0" smtClean="0"/>
              <a:t>(h1</a:t>
            </a:r>
            <a:r>
              <a:rPr lang="ko-KR" altLang="en-US" sz="2400" dirty="0" smtClean="0"/>
              <a:t>같은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{ </a:t>
            </a:r>
            <a:r>
              <a:rPr lang="ko-KR" altLang="en-US" sz="2400" dirty="0" smtClean="0"/>
              <a:t>명령어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옵션</a:t>
            </a:r>
            <a:r>
              <a:rPr lang="en-US" altLang="ko-KR" sz="2400" dirty="0" smtClean="0"/>
              <a:t>): </a:t>
            </a:r>
            <a:r>
              <a:rPr lang="ko-KR" altLang="en-US" sz="2400" dirty="0" smtClean="0"/>
              <a:t>옵션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숫자</a:t>
            </a:r>
            <a:r>
              <a:rPr lang="en-US" altLang="ko-KR" sz="2400" dirty="0" smtClean="0"/>
              <a:t>);}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rgbClr val="FF0000"/>
                </a:solidFill>
              </a:rPr>
              <a:t>;</a:t>
            </a:r>
            <a:r>
              <a:rPr lang="ko-KR" altLang="en-US" sz="2400" dirty="0" smtClean="0">
                <a:solidFill>
                  <a:srgbClr val="FF0000"/>
                </a:solidFill>
              </a:rPr>
              <a:t>은 명령어를 끝 마칠 때 꼭 필요합니다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sz="2400" dirty="0" smtClean="0"/>
              <a:t>오늘 배울 명령어 말고 다른 명령어는 조금씩 차이가 있음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2400" dirty="0" smtClean="0"/>
              <a:t>EX: h1{ color: red;}</a:t>
            </a:r>
          </a:p>
        </p:txBody>
      </p:sp>
      <p:pic>
        <p:nvPicPr>
          <p:cNvPr id="7170" name="Picture 2" descr="C:\Users\user\Desktop\웹코딩 동아리 자료\3일차\사진\col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717032"/>
            <a:ext cx="5616624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520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4" name="Picture 2" descr="C:\Users\user\Desktop\웹코딩 동아리 자료\3일차\사진\color 홈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48680"/>
            <a:ext cx="8393226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024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오늘의 실습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이전에 배운걸 응용해서 자기가 만들고 싶은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대로 만들어보기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단 자신이 만든 웹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개를 꼭 연결해야 함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9518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다음시간에 배울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mtClean="0"/>
              <a:t>1.css</a:t>
            </a:r>
            <a:r>
              <a:rPr lang="ko-KR" altLang="en-US" dirty="0" smtClean="0"/>
              <a:t>가 무엇인가요</a:t>
            </a:r>
            <a:r>
              <a:rPr lang="en-US" altLang="ko-KR" dirty="0" smtClean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2.</a:t>
            </a:r>
            <a:r>
              <a:rPr lang="ko-KR" altLang="en-US" dirty="0" smtClean="0"/>
              <a:t>이미지를 삽입해봐요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3.</a:t>
            </a:r>
            <a:r>
              <a:rPr lang="ko-KR" altLang="en-US" dirty="0" smtClean="0"/>
              <a:t>이미지에 링크를 걸어봐요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4.</a:t>
            </a:r>
            <a:r>
              <a:rPr lang="ko-KR" altLang="en-US" dirty="0" smtClean="0"/>
              <a:t>이미지를 원하는 사이즈로 바꿀 수 있어요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49588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오늘 배울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</a:t>
            </a:r>
            <a:r>
              <a:rPr lang="ko-KR" altLang="en-US" dirty="0" smtClean="0"/>
              <a:t>순서를 정렬할 수 있어요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2.</a:t>
            </a:r>
            <a:r>
              <a:rPr lang="ko-KR" altLang="en-US" dirty="0" smtClean="0"/>
              <a:t>여러 사이트와 페이지를 이어보아요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3.</a:t>
            </a:r>
            <a:r>
              <a:rPr lang="ko-KR" altLang="en-US" dirty="0" smtClean="0"/>
              <a:t>글자에 색을 입힐 수 있어요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4981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순서리스트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ol,li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ol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안에</a:t>
            </a:r>
            <a:r>
              <a:rPr lang="en-US" altLang="ko-KR" dirty="0" smtClean="0"/>
              <a:t>&lt;li&gt;</a:t>
            </a:r>
            <a:r>
              <a:rPr lang="ko-KR" altLang="en-US" dirty="0" smtClean="0"/>
              <a:t>를 작성하여 순서대로 작성한다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EX) &lt;</a:t>
            </a:r>
            <a:r>
              <a:rPr lang="en-US" altLang="ko-KR" dirty="0" err="1" smtClean="0"/>
              <a:t>ol</a:t>
            </a:r>
            <a:r>
              <a:rPr lang="en-US" altLang="ko-KR" dirty="0" smtClean="0"/>
              <a:t>&gt;&lt;li&gt; &lt;/li&gt;&lt;/</a:t>
            </a:r>
            <a:r>
              <a:rPr lang="en-US" altLang="ko-KR" dirty="0" err="1" smtClean="0"/>
              <a:t>ol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Type-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-a </a:t>
            </a:r>
            <a:r>
              <a:rPr lang="ko-KR" altLang="en-US" dirty="0" smtClean="0"/>
              <a:t>소문자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-A </a:t>
            </a:r>
            <a:r>
              <a:rPr lang="ko-KR" altLang="en-US" dirty="0" smtClean="0"/>
              <a:t>대문자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-i </a:t>
            </a:r>
            <a:r>
              <a:rPr lang="ko-KR" altLang="en-US" dirty="0" smtClean="0"/>
              <a:t>소문자 로마자 값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-I </a:t>
            </a:r>
            <a:r>
              <a:rPr lang="ko-KR" altLang="en-US" dirty="0" smtClean="0"/>
              <a:t>대문자 로마자 값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-1 </a:t>
            </a:r>
            <a:r>
              <a:rPr lang="ko-KR" altLang="en-US" dirty="0" smtClean="0"/>
              <a:t>숫자 </a:t>
            </a:r>
            <a:r>
              <a:rPr lang="en-US" altLang="ko-KR" dirty="0" smtClean="0"/>
              <a:t>(</a:t>
            </a:r>
            <a:r>
              <a:rPr lang="ko-KR" altLang="en-US" dirty="0" smtClean="0"/>
              <a:t>보통 기본값으로 지정되어 있음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1026" name="Picture 2" descr="C:\Users\user\Desktop\웹코딩 동아리 자료\3일차\사진\l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564904"/>
            <a:ext cx="5112568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428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C:\Users\user\Desktop\웹코딩 동아리 자료\3일차\사진\li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764704"/>
            <a:ext cx="6552728" cy="4897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534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964488" cy="114300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순서 숫자 및 영어 시작순서 바꿔보기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(start)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정리된 숫자나 영어가 시작하는 순서를 바꿀 수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Start-(</a:t>
            </a:r>
            <a:r>
              <a:rPr lang="ko-KR" altLang="en-US" dirty="0" smtClean="0"/>
              <a:t>옵션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EX)start=“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pic>
        <p:nvPicPr>
          <p:cNvPr id="3074" name="Picture 2" descr="C:\Users\user\Desktop\웹코딩 동아리 자료\3일차\사진\st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996952"/>
            <a:ext cx="5616624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056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 descr="C:\Users\user\Desktop\웹코딩 동아리 자료\3일차\사진\startp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36712"/>
            <a:ext cx="8214082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662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웹이어주기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&lt;a&gt;-</a:t>
            </a:r>
            <a:r>
              <a:rPr lang="ko-KR" altLang="en-US" dirty="0" smtClean="0"/>
              <a:t>웹을 이어주기 위한 옵션을 </a:t>
            </a:r>
            <a:r>
              <a:rPr lang="ko-KR" altLang="en-US" dirty="0" err="1" smtClean="0"/>
              <a:t>써야할때</a:t>
            </a:r>
            <a:r>
              <a:rPr lang="ko-KR" altLang="en-US" dirty="0" smtClean="0"/>
              <a:t> 있어야 하는 명령어 </a:t>
            </a:r>
            <a:r>
              <a:rPr lang="en-US" altLang="ko-KR" dirty="0" smtClean="0"/>
              <a:t>div</a:t>
            </a:r>
            <a:r>
              <a:rPr lang="ko-KR" altLang="en-US" dirty="0" smtClean="0"/>
              <a:t>랑 같은 효과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Href</a:t>
            </a:r>
            <a:r>
              <a:rPr lang="en-US" altLang="ko-KR" dirty="0" smtClean="0"/>
              <a:t>=“</a:t>
            </a:r>
            <a:r>
              <a:rPr lang="ko-KR" altLang="en-US" dirty="0" smtClean="0"/>
              <a:t>링</a:t>
            </a:r>
            <a:r>
              <a:rPr lang="ko-KR" altLang="en-US" dirty="0"/>
              <a:t>크</a:t>
            </a:r>
            <a:r>
              <a:rPr lang="en-US" altLang="ko-KR" dirty="0" smtClean="0"/>
              <a:t>”</a:t>
            </a:r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웹의 링크를 이어줌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EX)&lt;a 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=“</a:t>
            </a:r>
            <a:r>
              <a:rPr lang="en-US" altLang="ko-KR" dirty="0" err="1" smtClean="0"/>
              <a:t>www,naver.com</a:t>
            </a:r>
            <a:r>
              <a:rPr lang="en-US" altLang="ko-KR" dirty="0" smtClean="0"/>
              <a:t>”&gt;</a:t>
            </a:r>
            <a:r>
              <a:rPr lang="ko-KR" altLang="en-US" dirty="0" err="1" smtClean="0"/>
              <a:t>네이버로</a:t>
            </a:r>
            <a:r>
              <a:rPr lang="ko-KR" altLang="en-US" dirty="0" smtClean="0"/>
              <a:t> 가기</a:t>
            </a:r>
            <a:r>
              <a:rPr lang="en-US" altLang="ko-KR" dirty="0" smtClean="0"/>
              <a:t>&lt;/a&gt;</a:t>
            </a:r>
          </a:p>
        </p:txBody>
      </p:sp>
    </p:spTree>
    <p:extLst>
      <p:ext uri="{BB962C8B-B14F-4D97-AF65-F5344CB8AC3E}">
        <p14:creationId xmlns:p14="http://schemas.microsoft.com/office/powerpoint/2010/main" val="3779468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 descr="C:\Users\user\Desktop\웹코딩 동아리 자료\3일차\사진\hre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76672"/>
            <a:ext cx="7560840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user\Desktop\웹코딩 동아리 자료\3일차\사진\href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640138"/>
            <a:ext cx="7560840" cy="2813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043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링크를 누르면 서로 간 이동</a:t>
            </a:r>
            <a:endParaRPr lang="en-US" altLang="ko-KR" dirty="0" smtClean="0"/>
          </a:p>
        </p:txBody>
      </p:sp>
      <p:pic>
        <p:nvPicPr>
          <p:cNvPr id="6146" name="Picture 2" descr="C:\Users\user\Desktop\웹코딩 동아리 자료\3일차\사진\일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645024"/>
            <a:ext cx="6540029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user\Desktop\웹코딩 동아리 자료\3일차\사진\한국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60648"/>
            <a:ext cx="5832648" cy="245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629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238</Words>
  <Application>Microsoft Office PowerPoint</Application>
  <PresentationFormat>화면 슬라이드 쇼(4:3)</PresentationFormat>
  <Paragraphs>50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Html</vt:lpstr>
      <vt:lpstr>오늘 배울 내용</vt:lpstr>
      <vt:lpstr>순서리스트(ol,li)</vt:lpstr>
      <vt:lpstr>PowerPoint 프레젠테이션</vt:lpstr>
      <vt:lpstr>순서 숫자 및 영어 시작순서 바꿔보기 (start)</vt:lpstr>
      <vt:lpstr>PowerPoint 프레젠테이션</vt:lpstr>
      <vt:lpstr>웹이어주기</vt:lpstr>
      <vt:lpstr>PowerPoint 프레젠테이션</vt:lpstr>
      <vt:lpstr>PowerPoint 프레젠테이션</vt:lpstr>
      <vt:lpstr>글자에 색을 입혀보아요</vt:lpstr>
      <vt:lpstr>PowerPoint 프레젠테이션</vt:lpstr>
      <vt:lpstr>오늘의 실습 </vt:lpstr>
      <vt:lpstr>다음시간에 배울 내용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user</dc:creator>
  <cp:lastModifiedBy>user</cp:lastModifiedBy>
  <cp:revision>14</cp:revision>
  <dcterms:created xsi:type="dcterms:W3CDTF">2018-10-10T12:37:35Z</dcterms:created>
  <dcterms:modified xsi:type="dcterms:W3CDTF">2018-10-10T15:22:06Z</dcterms:modified>
</cp:coreProperties>
</file>