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0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E876A-82E1-420D-B7B0-623D9CF83B2F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7FD6C-44EB-4C8D-A057-E22240AE5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730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E876A-82E1-420D-B7B0-623D9CF83B2F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7FD6C-44EB-4C8D-A057-E22240AE5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007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E876A-82E1-420D-B7B0-623D9CF83B2F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7FD6C-44EB-4C8D-A057-E22240AE5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10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E876A-82E1-420D-B7B0-623D9CF83B2F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7FD6C-44EB-4C8D-A057-E22240AE5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150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E876A-82E1-420D-B7B0-623D9CF83B2F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7FD6C-44EB-4C8D-A057-E22240AE5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73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E876A-82E1-420D-B7B0-623D9CF83B2F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7FD6C-44EB-4C8D-A057-E22240AE5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767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E876A-82E1-420D-B7B0-623D9CF83B2F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7FD6C-44EB-4C8D-A057-E22240AE5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77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E876A-82E1-420D-B7B0-623D9CF83B2F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7FD6C-44EB-4C8D-A057-E22240AE5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958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E876A-82E1-420D-B7B0-623D9CF83B2F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7FD6C-44EB-4C8D-A057-E22240AE5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742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E876A-82E1-420D-B7B0-623D9CF83B2F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7FD6C-44EB-4C8D-A057-E22240AE5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539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E876A-82E1-420D-B7B0-623D9CF83B2F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7FD6C-44EB-4C8D-A057-E22240AE5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973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E876A-82E1-420D-B7B0-623D9CF83B2F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7FD6C-44EB-4C8D-A057-E22240AE5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895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Html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186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194" name="Picture 2" descr="C:\Users\user\Desktop\웹코딩 동아리 자료\2일차\사진\pre예시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836712"/>
            <a:ext cx="7059722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69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Align</a:t>
            </a:r>
            <a:r>
              <a:rPr lang="ko-KR" altLang="en-US" dirty="0" smtClean="0"/>
              <a:t>을 하나하나 다 </a:t>
            </a:r>
            <a:r>
              <a:rPr lang="ko-KR" altLang="en-US" dirty="0" err="1" smtClean="0"/>
              <a:t>쓸필요가</a:t>
            </a:r>
            <a:r>
              <a:rPr lang="ko-KR" altLang="en-US" dirty="0" smtClean="0"/>
              <a:t> 없다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하나하나 다 쓸 </a:t>
            </a:r>
            <a:r>
              <a:rPr lang="ko-KR" altLang="en-US" dirty="0" err="1" smtClean="0"/>
              <a:t>필요없이</a:t>
            </a:r>
            <a:r>
              <a:rPr lang="ko-KR" altLang="en-US" dirty="0" smtClean="0"/>
              <a:t> 한번에 넣어도 가능하다</a:t>
            </a:r>
            <a:endParaRPr lang="ko-KR" altLang="en-US" dirty="0"/>
          </a:p>
        </p:txBody>
      </p:sp>
      <p:pic>
        <p:nvPicPr>
          <p:cNvPr id="9219" name="Picture 3" descr="C:\Users\user\Desktop\웹코딩 동아리 자료\2일차\사진\한번에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903984"/>
            <a:ext cx="7272808" cy="3333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14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user\Desktop\웹코딩 동아리 자료\2일차\사진\한번에 예시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696"/>
            <a:ext cx="8964488" cy="554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09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&lt;!--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--&gt;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266" name="Picture 2" descr="C:\Users\user\Desktop\웹코딩 동아리 자료\2일차\사진\주석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72816"/>
            <a:ext cx="8584054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789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2290" name="Picture 2" descr="C:\Users\user\Desktop\웹코딩 동아리 자료\2일차\사진\주석예시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8" y="188640"/>
            <a:ext cx="6921601" cy="626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62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오늘의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h</a:t>
            </a:r>
            <a:r>
              <a:rPr lang="en-US" altLang="ko-KR" dirty="0" smtClean="0"/>
              <a:t>1</a:t>
            </a:r>
            <a:r>
              <a:rPr lang="ko-KR" altLang="en-US" dirty="0" smtClean="0"/>
              <a:t>으로 제목 작성 중앙정렬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 smtClean="0"/>
              <a:t>hr</a:t>
            </a:r>
            <a:r>
              <a:rPr lang="ko-KR" altLang="en-US" dirty="0" smtClean="0"/>
              <a:t>을 이용하여 구간 나누기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(</a:t>
            </a:r>
            <a:r>
              <a:rPr lang="ko-KR" altLang="en-US" dirty="0" smtClean="0"/>
              <a:t>어서 와 </a:t>
            </a:r>
            <a:r>
              <a:rPr lang="ko-KR" altLang="en-US" dirty="0"/>
              <a:t>한국은 처음이지</a:t>
            </a:r>
            <a:r>
              <a:rPr lang="en-US" altLang="ko-KR" dirty="0"/>
              <a:t>?)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p</a:t>
            </a:r>
            <a:r>
              <a:rPr lang="en-US" altLang="ko-KR" dirty="0" smtClean="0"/>
              <a:t>re</a:t>
            </a:r>
            <a:r>
              <a:rPr lang="ko-KR" altLang="en-US" dirty="0" smtClean="0"/>
              <a:t>로 작성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뛰어 쓰기 몇 개이든 이상무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p</a:t>
            </a:r>
            <a:r>
              <a:rPr lang="en-US" altLang="ko-KR" dirty="0" smtClean="0"/>
              <a:t> , </a:t>
            </a:r>
            <a:r>
              <a:rPr lang="en-US" altLang="ko-KR" dirty="0" err="1" smtClean="0"/>
              <a:t>br</a:t>
            </a:r>
            <a:r>
              <a:rPr lang="ko-KR" altLang="en-US" dirty="0" smtClean="0"/>
              <a:t>을 이용하여 애국가를 쓰고 중앙정렬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애국가중 무궁화 삼천리 화려강산 주석 처리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006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 descr="C:\Users\user\Desktop\웹코딩 동아리 자료\2일차\사진\실습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20688"/>
            <a:ext cx="8136904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401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user\Desktop\웹코딩 동아리 자료\2일차\사진\답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48680"/>
            <a:ext cx="7848872" cy="576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47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다음시간에는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메인만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1.</a:t>
            </a:r>
            <a:r>
              <a:rPr lang="ko-KR" altLang="en-US" dirty="0" smtClean="0"/>
              <a:t>순서 정리 방법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2.</a:t>
            </a:r>
            <a:r>
              <a:rPr lang="ko-KR" altLang="en-US" dirty="0" smtClean="0"/>
              <a:t>링크 </a:t>
            </a:r>
            <a:r>
              <a:rPr lang="ko-KR" altLang="en-US" dirty="0" err="1" smtClean="0"/>
              <a:t>연결법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3.</a:t>
            </a:r>
            <a:r>
              <a:rPr lang="ko-KR" altLang="en-US" dirty="0" smtClean="0"/>
              <a:t>여러 사이트 링크 연결해 보기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4145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오늘 배울 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1.</a:t>
            </a:r>
            <a:r>
              <a:rPr lang="ko-KR" altLang="en-US" dirty="0" smtClean="0"/>
              <a:t>수평선을 그어 문단을 구분 시켜요</a:t>
            </a:r>
            <a:r>
              <a:rPr lang="en-US" altLang="ko-KR" dirty="0" smtClean="0"/>
              <a:t>	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2.&lt;div&gt;</a:t>
            </a:r>
            <a:r>
              <a:rPr lang="ko-KR" altLang="en-US" dirty="0" smtClean="0"/>
              <a:t>등등을 계속 치며 새로운 줄을 만들지 않아도 새로운 줄을 만들어요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3.</a:t>
            </a:r>
            <a:r>
              <a:rPr lang="ko-KR" altLang="en-US" dirty="0" smtClean="0"/>
              <a:t>여백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뛰어쓰기</a:t>
            </a:r>
            <a:r>
              <a:rPr lang="en-US" altLang="ko-KR" dirty="0"/>
              <a:t>)</a:t>
            </a:r>
            <a:r>
              <a:rPr lang="ko-KR" altLang="en-US" dirty="0" smtClean="0"/>
              <a:t>을 넣어보아요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4.</a:t>
            </a:r>
            <a:r>
              <a:rPr lang="ko-KR" altLang="en-US" dirty="0" smtClean="0"/>
              <a:t>편집된 상태로 문장을 삽입해요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5.</a:t>
            </a:r>
            <a:r>
              <a:rPr lang="ko-KR" altLang="en-US" dirty="0" smtClean="0"/>
              <a:t>하나하나 </a:t>
            </a:r>
            <a:r>
              <a:rPr lang="en-US" altLang="ko-KR" dirty="0" smtClean="0"/>
              <a:t>align</a:t>
            </a:r>
            <a:r>
              <a:rPr lang="ko-KR" altLang="en-US" dirty="0" smtClean="0"/>
              <a:t>을 쓰지 않아도 다같이 한번에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지정 할 수 있어요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6.</a:t>
            </a:r>
            <a:r>
              <a:rPr lang="ko-KR" altLang="en-US" dirty="0" smtClean="0"/>
              <a:t>언제 필요할지 모르는 부분을 주석 처리 </a:t>
            </a:r>
            <a:r>
              <a:rPr lang="ko-KR" altLang="en-US" dirty="0" err="1" smtClean="0"/>
              <a:t>할수있어요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(</a:t>
            </a:r>
            <a:r>
              <a:rPr lang="ko-KR" altLang="en-US" dirty="0" smtClean="0"/>
              <a:t>추가설명을 써놓을 수 있어요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5963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hr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문단을 </a:t>
            </a:r>
            <a:r>
              <a:rPr lang="ko-KR" altLang="en-US" dirty="0" err="1" smtClean="0"/>
              <a:t>구분시킬때</a:t>
            </a:r>
            <a:r>
              <a:rPr lang="ko-KR" altLang="en-US" dirty="0" smtClean="0"/>
              <a:t> 줄을 사용하여 문단을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구분시킵니다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종료태그가 필요가 없다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026" name="Picture 2" descr="C:\Users\user\Desktop\웹코딩 동아리 자료\2일차\사진\h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049588"/>
            <a:ext cx="7416824" cy="3475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35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 descr="C:\Users\user\Desktop\웹코딩 동아리 자료\2일차\사진\hr예시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52736"/>
            <a:ext cx="8640960" cy="4406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55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br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계속해서 새로운 줄을 만들어 글을 써넣어야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할 때 편리하게 해주는 명령어</a:t>
            </a:r>
            <a:r>
              <a:rPr lang="en-US" altLang="ko-KR" dirty="0" smtClean="0"/>
              <a:t>(</a:t>
            </a:r>
            <a:r>
              <a:rPr lang="ko-KR" altLang="en-US" dirty="0" smtClean="0"/>
              <a:t>종료태그 </a:t>
            </a:r>
            <a:r>
              <a:rPr lang="en-US" altLang="ko-KR" dirty="0" smtClean="0"/>
              <a:t>x)</a:t>
            </a:r>
            <a:endParaRPr lang="ko-KR" altLang="en-US" dirty="0"/>
          </a:p>
        </p:txBody>
      </p:sp>
      <p:pic>
        <p:nvPicPr>
          <p:cNvPr id="3075" name="Picture 3" descr="C:\Users\user\Desktop\웹코딩 동아리 자료\2일차\사진\b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140968"/>
            <a:ext cx="7632848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22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 descr="C:\Users\user\Desktop\웹코딩 동아리 자료\2일차\사진\br예시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60"/>
            <a:ext cx="7704856" cy="466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00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&amp;</a:t>
            </a:r>
            <a:r>
              <a:rPr lang="en-US" altLang="ko-KR" dirty="0" err="1" smtClean="0"/>
              <a:t>nbsp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명령어를 쓰고 뛰어 쓰고 삽입할 문장을 써도 </a:t>
            </a:r>
            <a:r>
              <a:rPr lang="ko-KR" altLang="en-US" dirty="0" err="1" smtClean="0"/>
              <a:t>첫문장이</a:t>
            </a:r>
            <a:r>
              <a:rPr lang="ko-KR" altLang="en-US" dirty="0" smtClean="0"/>
              <a:t> 뛰어 쓰기를 한상태로 나오지 않는대요 </a:t>
            </a:r>
            <a:r>
              <a:rPr lang="ko-KR" altLang="en-US" dirty="0" err="1" smtClean="0"/>
              <a:t>그럴때</a:t>
            </a:r>
            <a:r>
              <a:rPr lang="ko-KR" altLang="en-US" dirty="0" smtClean="0"/>
              <a:t> 사용하는 것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123" name="Picture 3" descr="C:\Users\user\Desktop\웹코딩 동아리 자료\2일차\사진\&amp;nbsp;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501752"/>
            <a:ext cx="8496944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899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7" name="Picture 3" descr="C:\Users\user\Desktop\웹코딩 동아리 자료\2일차\사진\&amp;nbsp;예시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68760"/>
            <a:ext cx="7920880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17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&lt;pre&gt;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편집이 된 상태로 문장을 삽입 </a:t>
            </a:r>
            <a:r>
              <a:rPr lang="ko-KR" altLang="en-US" dirty="0" err="1" smtClean="0"/>
              <a:t>할수</a:t>
            </a:r>
            <a:r>
              <a:rPr lang="ko-KR" altLang="en-US" dirty="0" smtClean="0"/>
              <a:t> 있게 해주는 명령어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사진을 보면 이해 하기 쉬움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7171" name="Picture 3" descr="C:\Users\user\Desktop\웹코딩 동아리 자료\2일차\사진\p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921793"/>
            <a:ext cx="7416824" cy="3675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726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166</Words>
  <Application>Microsoft Office PowerPoint</Application>
  <PresentationFormat>화면 슬라이드 쇼(4:3)</PresentationFormat>
  <Paragraphs>46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Html</vt:lpstr>
      <vt:lpstr>오늘 배울 내용</vt:lpstr>
      <vt:lpstr>&lt;hr&gt;</vt:lpstr>
      <vt:lpstr>PowerPoint 프레젠테이션</vt:lpstr>
      <vt:lpstr>&lt;br&gt;</vt:lpstr>
      <vt:lpstr>PowerPoint 프레젠테이션</vt:lpstr>
      <vt:lpstr>&amp;nbsp</vt:lpstr>
      <vt:lpstr>PowerPoint 프레젠테이션</vt:lpstr>
      <vt:lpstr>&lt;pre&gt;</vt:lpstr>
      <vt:lpstr>PowerPoint 프레젠테이션</vt:lpstr>
      <vt:lpstr>Align을 하나하나 다 쓸필요가 없다?</vt:lpstr>
      <vt:lpstr>PowerPoint 프레젠테이션</vt:lpstr>
      <vt:lpstr>&lt;!--내용--&gt;</vt:lpstr>
      <vt:lpstr>PowerPoint 프레젠테이션</vt:lpstr>
      <vt:lpstr>오늘의 실습</vt:lpstr>
      <vt:lpstr>PowerPoint 프레젠테이션</vt:lpstr>
      <vt:lpstr>PowerPoint 프레젠테이션</vt:lpstr>
      <vt:lpstr>다음시간에는(메인만)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user</dc:creator>
  <cp:lastModifiedBy>user</cp:lastModifiedBy>
  <cp:revision>14</cp:revision>
  <dcterms:created xsi:type="dcterms:W3CDTF">2018-10-03T12:24:51Z</dcterms:created>
  <dcterms:modified xsi:type="dcterms:W3CDTF">2018-10-03T13:56:02Z</dcterms:modified>
</cp:coreProperties>
</file>