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8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2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3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8C22-E204-4249-802B-64019C2A5E9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8263-E14E-4AAF-9427-F75C6F483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Html-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6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		</a:t>
            </a:r>
            <a:endParaRPr lang="ko-KR" altLang="en-US" dirty="0"/>
          </a:p>
        </p:txBody>
      </p:sp>
      <p:pic>
        <p:nvPicPr>
          <p:cNvPr id="4098" name="Picture 2" descr="C:\Users\user\Desktop\웹코딩 동아리 자료\새 폴더\ppt 사진\실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57227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답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3" name="Picture 3" descr="C:\Users\user\Desktop\웹코딩 동아리 자료\새 폴더\ppt 사진\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352928" cy="52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5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</a:t>
            </a:r>
            <a:r>
              <a:rPr lang="ko-KR" altLang="en-US" dirty="0" err="1" smtClean="0"/>
              <a:t>배울내용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메뉴창에</a:t>
            </a:r>
            <a:r>
              <a:rPr lang="ko-KR" altLang="en-US" dirty="0" smtClean="0"/>
              <a:t> 쓰이는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배우자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글자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줄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단어 사이의 간격을 정해줄 때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메뉴창에서</a:t>
            </a:r>
            <a:r>
              <a:rPr lang="ko-KR" altLang="en-US" dirty="0" smtClean="0"/>
              <a:t> 많이 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Word-spacing : </a:t>
            </a:r>
            <a:r>
              <a:rPr lang="ko-KR" altLang="en-US" dirty="0" smtClean="0"/>
              <a:t>단어의 간격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Letter-spacing: </a:t>
            </a:r>
            <a:r>
              <a:rPr lang="ko-KR" altLang="en-US" dirty="0" smtClean="0"/>
              <a:t>글자 간격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Line-height : </a:t>
            </a:r>
            <a:r>
              <a:rPr lang="ko-KR" altLang="en-US" dirty="0" err="1" smtClean="0"/>
              <a:t>줄간격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09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적용이 안되었다면 </a:t>
            </a:r>
            <a:r>
              <a:rPr lang="en-US" altLang="ko-KR" dirty="0" err="1" smtClean="0"/>
              <a:t>px</a:t>
            </a:r>
            <a:r>
              <a:rPr lang="ko-KR" altLang="en-US" dirty="0" smtClean="0"/>
              <a:t>을 써보자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웹코딩 동아리 자료\새 폴더\ppt 사진\문자 간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76864" cy="542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Font(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간단한 폰트의 효과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Font-weight :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폰트의 굵기를 제어한다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// : bold</a:t>
            </a:r>
          </a:p>
          <a:p>
            <a:pPr>
              <a:buFontTx/>
              <a:buChar char="-"/>
            </a:pPr>
            <a:r>
              <a:rPr lang="ko-KR" altLang="en-US" dirty="0" smtClean="0"/>
              <a:t>더 굵게 보이게 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: </a:t>
            </a:r>
            <a:r>
              <a:rPr lang="en-US" altLang="ko-KR" dirty="0" err="1" smtClean="0"/>
              <a:t>nomal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Bold</a:t>
            </a:r>
            <a:r>
              <a:rPr lang="ko-KR" altLang="en-US" dirty="0" smtClean="0"/>
              <a:t>가 부모로 부터 상소되면 </a:t>
            </a:r>
            <a:r>
              <a:rPr lang="en-US" altLang="ko-KR" dirty="0" smtClean="0"/>
              <a:t>bold</a:t>
            </a:r>
            <a:r>
              <a:rPr lang="ko-KR" altLang="en-US" dirty="0" smtClean="0"/>
              <a:t>값을 제거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: </a:t>
            </a:r>
            <a:r>
              <a:rPr lang="ko-KR" altLang="en-US" dirty="0" smtClean="0"/>
              <a:t>숫자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-100~900</a:t>
            </a:r>
            <a:r>
              <a:rPr lang="ko-KR" altLang="en-US" dirty="0" smtClean="0"/>
              <a:t>까지 적용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지원 브라우저가 거의 없음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2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부모란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솔직히 사진이 </a:t>
            </a:r>
            <a:r>
              <a:rPr lang="ko-KR" altLang="en-US" dirty="0" err="1" smtClean="0"/>
              <a:t>더이해잘됨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Div</a:t>
            </a:r>
            <a:r>
              <a:rPr lang="ko-KR" altLang="en-US" dirty="0" smtClean="0"/>
              <a:t>에 적용시킨 경우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전체에 적용이 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이를 기준으로 두고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적용된걸 부모 </a:t>
            </a:r>
            <a:r>
              <a:rPr lang="ko-KR" altLang="en-US" dirty="0" err="1" smtClean="0"/>
              <a:t>라고하고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따로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지정하여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의 내용을 살짝 </a:t>
            </a:r>
            <a:r>
              <a:rPr lang="ko-KR" altLang="en-US" dirty="0" err="1" smtClean="0"/>
              <a:t>바꾸는것이나</a:t>
            </a:r>
            <a:r>
              <a:rPr lang="ko-KR" altLang="en-US" dirty="0" smtClean="0"/>
              <a:t> 기본값을 사용하는걸 부모에서 내려오는걸 바꾸었다고 </a:t>
            </a:r>
            <a:r>
              <a:rPr lang="ko-KR" altLang="en-US" dirty="0" err="1" smtClean="0"/>
              <a:t>한다라고</a:t>
            </a:r>
            <a:r>
              <a:rPr lang="ko-KR" altLang="en-US" dirty="0" smtClean="0"/>
              <a:t> 생각하자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새 폴더\ppt 사진\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779462"/>
            <a:ext cx="6947619" cy="46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7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Text – align : center   - </a:t>
            </a:r>
            <a:r>
              <a:rPr lang="ko-KR" altLang="en-US" dirty="0" smtClean="0"/>
              <a:t>중앙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left       - </a:t>
            </a:r>
            <a:r>
              <a:rPr lang="ko-KR" altLang="en-US" dirty="0" smtClean="0"/>
              <a:t>왼쪽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right      - </a:t>
            </a:r>
            <a:r>
              <a:rPr lang="ko-KR" altLang="en-US" dirty="0" smtClean="0"/>
              <a:t>오른쪽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Text-transform : lowercase  - </a:t>
            </a:r>
            <a:r>
              <a:rPr lang="ko-KR" altLang="en-US" dirty="0" smtClean="0"/>
              <a:t>대문자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소문자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    uppercase  -</a:t>
            </a:r>
            <a:r>
              <a:rPr lang="ko-KR" altLang="en-US" dirty="0" smtClean="0"/>
              <a:t>소문자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대문자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Text-decoration : </a:t>
            </a:r>
            <a:r>
              <a:rPr lang="en-US" altLang="ko-KR" dirty="0" err="1" smtClean="0"/>
              <a:t>overline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텍스트 위에 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underline – </a:t>
            </a:r>
            <a:r>
              <a:rPr lang="ko-KR" altLang="en-US" dirty="0" smtClean="0"/>
              <a:t>텍스트 아래 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line through –</a:t>
            </a:r>
            <a:r>
              <a:rPr lang="ko-KR" altLang="en-US" dirty="0" smtClean="0"/>
              <a:t>텍스트 관통 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*text-decoration-color : </a:t>
            </a:r>
            <a:r>
              <a:rPr lang="ko-KR" altLang="en-US" dirty="0" smtClean="0"/>
              <a:t>색상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줄색바꾸기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4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웹코딩 동아리 자료\새 폴더\ppt 사진\문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1838"/>
            <a:ext cx="8932690" cy="60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148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Html-메뉴바 만들기 2일차</vt:lpstr>
      <vt:lpstr>오늘 배울내용</vt:lpstr>
      <vt:lpstr>간격</vt:lpstr>
      <vt:lpstr>적용이 안되었다면 px을 써보자</vt:lpstr>
      <vt:lpstr>Font(글자)</vt:lpstr>
      <vt:lpstr>부모란(솔직히 사진이 더이해잘됨)</vt:lpstr>
      <vt:lpstr>PowerPoint 프레젠테이션</vt:lpstr>
      <vt:lpstr>Text</vt:lpstr>
      <vt:lpstr>PowerPoint 프레젠테이션</vt:lpstr>
      <vt:lpstr>오늘의 실습</vt:lpstr>
      <vt:lpstr>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Html-메뉴바 만들기 2일차</dc:title>
  <dc:creator>user</dc:creator>
  <cp:lastModifiedBy>user</cp:lastModifiedBy>
  <cp:revision>20</cp:revision>
  <dcterms:created xsi:type="dcterms:W3CDTF">2018-11-28T12:11:02Z</dcterms:created>
  <dcterms:modified xsi:type="dcterms:W3CDTF">2018-11-28T13:06:13Z</dcterms:modified>
</cp:coreProperties>
</file>