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9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0F81-5A61-4762-B3FD-9EDA2B4573F6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C98B-7E6E-4376-8001-C6124ABE9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9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err="1" smtClean="0"/>
              <a:t>메뉴바만들기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4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간략한 </a:t>
            </a:r>
            <a:r>
              <a:rPr lang="ko-KR" altLang="en-US" dirty="0" err="1" smtClean="0"/>
              <a:t>메뉴창을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만들어보자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조건 </a:t>
            </a:r>
            <a:r>
              <a:rPr lang="ko-KR" altLang="en-US" dirty="0" err="1" smtClean="0"/>
              <a:t>메뉴창이</a:t>
            </a:r>
            <a:r>
              <a:rPr lang="ko-KR" altLang="en-US" dirty="0" smtClean="0"/>
              <a:t> 가운데에 오게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글자가 </a:t>
            </a:r>
            <a:r>
              <a:rPr lang="ko-KR" altLang="en-US" dirty="0" err="1" smtClean="0"/>
              <a:t>메뉴창</a:t>
            </a:r>
            <a:r>
              <a:rPr lang="ko-KR" altLang="en-US" dirty="0" smtClean="0"/>
              <a:t> 안 기준 가운데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098" name="Picture 2" descr="C:\Users\user\Desktop\웹코딩 동아리 자료\12일차\ppt 사진\실습그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064896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212" y="0"/>
            <a:ext cx="8229600" cy="1143000"/>
          </a:xfrm>
        </p:spPr>
        <p:txBody>
          <a:bodyPr/>
          <a:lstStyle/>
          <a:p>
            <a:r>
              <a:rPr lang="ko-KR" altLang="en-US" smtClean="0"/>
              <a:t>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user\Desktop\웹코딩 동아리 자료\12일차\ppt 사진\실습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976664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1.Css</a:t>
            </a:r>
            <a:r>
              <a:rPr lang="ko-KR" altLang="en-US" dirty="0" smtClean="0"/>
              <a:t>를 배워보자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구역을 알아보자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2-1 </a:t>
            </a:r>
            <a:r>
              <a:rPr lang="ko-KR" altLang="en-US" dirty="0" smtClean="0"/>
              <a:t>구역을 </a:t>
            </a:r>
            <a:r>
              <a:rPr lang="ko-KR" altLang="en-US" dirty="0" smtClean="0"/>
              <a:t>나눠보자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err="1" smtClean="0"/>
              <a:t>메뉴창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08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</a:t>
            </a:r>
            <a:r>
              <a:rPr lang="ko-KR" altLang="en-US" dirty="0" smtClean="0"/>
              <a:t>의 값에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효과를 </a:t>
            </a:r>
            <a:r>
              <a:rPr lang="ko-KR" altLang="en-US" dirty="0" err="1" smtClean="0"/>
              <a:t>줄수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a:link{ color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} – </a:t>
            </a:r>
            <a:r>
              <a:rPr lang="ko-KR" altLang="en-US" dirty="0" smtClean="0"/>
              <a:t>방문 하기전의 링크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a:visited {color:</a:t>
            </a:r>
            <a:r>
              <a:rPr lang="ko-KR" altLang="en-US" dirty="0"/>
              <a:t>값</a:t>
            </a:r>
            <a:r>
              <a:rPr lang="en-US" altLang="ko-KR" dirty="0" smtClean="0"/>
              <a:t>} – </a:t>
            </a:r>
            <a:r>
              <a:rPr lang="ko-KR" altLang="en-US" dirty="0" smtClean="0"/>
              <a:t>방문한 후의 링크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a:hover{color: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} –</a:t>
            </a:r>
            <a:r>
              <a:rPr lang="ko-KR" altLang="en-US" dirty="0" smtClean="0"/>
              <a:t>링크에 마우스 포인터를 </a:t>
            </a:r>
            <a:r>
              <a:rPr lang="ko-KR" altLang="en-US" dirty="0" err="1" smtClean="0"/>
              <a:t>올렸을때</a:t>
            </a:r>
            <a:r>
              <a:rPr lang="ko-KR" altLang="en-US" dirty="0" smtClean="0"/>
              <a:t> 변하는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a:active {color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} – </a:t>
            </a:r>
            <a:r>
              <a:rPr lang="ko-KR" altLang="en-US" dirty="0" smtClean="0"/>
              <a:t>링크를 마우스로 클릭한 순간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07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메뉴창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만들꺼여서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예제로둠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user\Desktop\웹코딩 동아리 자료\12일차\ppt 사진\h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38475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1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ko-KR" altLang="en-US" dirty="0" err="1" smtClean="0"/>
              <a:t>출력될것을</a:t>
            </a:r>
            <a:r>
              <a:rPr lang="ko-KR" altLang="en-US" dirty="0" smtClean="0"/>
              <a:t> 지정하거나 구역을 나누어서 </a:t>
            </a:r>
            <a:r>
              <a:rPr lang="ko-KR" altLang="en-US" dirty="0" err="1" smtClean="0"/>
              <a:t>출력하기위해서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하는것</a:t>
            </a:r>
            <a:r>
              <a:rPr lang="ko-KR" altLang="en-US" dirty="0"/>
              <a:t> </a:t>
            </a:r>
          </a:p>
        </p:txBody>
      </p:sp>
      <p:pic>
        <p:nvPicPr>
          <p:cNvPr id="2050" name="Picture 2" descr="C:\Users\user\Desktop\웹코딩 동아리 자료\12일차\ppt 사진\구역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81275"/>
            <a:ext cx="5472608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3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999" y="1540032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웹코딩 동아리 자료\12일차\ppt 사진\섹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11530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Position: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Position:static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그냥 기본값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//:relative – </a:t>
            </a:r>
            <a:r>
              <a:rPr lang="ko-KR" altLang="en-US" dirty="0" smtClean="0"/>
              <a:t>자신의 위치에서 </a:t>
            </a:r>
            <a:r>
              <a:rPr lang="ko-KR" altLang="en-US" dirty="0" err="1" smtClean="0"/>
              <a:t>설정받은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</a:t>
            </a:r>
            <a:r>
              <a:rPr lang="ko-KR" altLang="en-US" dirty="0" smtClean="0"/>
              <a:t>값만큼 이동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//:absolute – </a:t>
            </a:r>
            <a:r>
              <a:rPr lang="ko-KR" altLang="en-US" dirty="0" smtClean="0"/>
              <a:t>위에 누가 있든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코딩 위치인 좌측상단으로 이동해서 </a:t>
            </a:r>
            <a:r>
              <a:rPr lang="ko-KR" altLang="en-US" dirty="0" err="1" smtClean="0"/>
              <a:t>설정받은</a:t>
            </a:r>
            <a:r>
              <a:rPr lang="ko-KR" altLang="en-US" dirty="0" smtClean="0"/>
              <a:t> 값만큼 이동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//:fixed – absolute</a:t>
            </a:r>
            <a:r>
              <a:rPr lang="ko-KR" altLang="en-US" dirty="0" smtClean="0"/>
              <a:t>처럼 위치를 무시하지만 아래로 내려도 고정되어 따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라내려온다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Left : </a:t>
            </a:r>
            <a:r>
              <a:rPr lang="ko-KR" altLang="en-US" dirty="0" smtClean="0"/>
              <a:t>값</a:t>
            </a:r>
            <a:r>
              <a:rPr lang="en-US" altLang="ko-KR" dirty="0"/>
              <a:t>	</a:t>
            </a:r>
            <a:r>
              <a:rPr lang="en-US" altLang="ko-KR" dirty="0" smtClean="0"/>
              <a:t>right 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	top: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	       bottom: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왼쪽에서      오른쪽에서  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위로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아래로 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설정받은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	   //               // 	           //		</a:t>
            </a:r>
          </a:p>
          <a:p>
            <a:pPr marL="0" indent="0">
              <a:buNone/>
            </a:pPr>
            <a:r>
              <a:rPr lang="ko-KR" altLang="en-US" dirty="0" smtClean="0"/>
              <a:t>만큼 밀어냄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45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웹코딩 동아리 자료\12일차\ppt 사진\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568952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49545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밑에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div</a:t>
            </a:r>
            <a:r>
              <a:rPr lang="ko-KR" altLang="en-US" dirty="0" smtClean="0"/>
              <a:t>부분은 </a:t>
            </a:r>
            <a:r>
              <a:rPr lang="ko-KR" altLang="en-US" dirty="0" err="1" smtClean="0"/>
              <a:t>안봐도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이제</a:t>
            </a:r>
            <a:r>
              <a:rPr lang="en-US" altLang="ko-KR" dirty="0"/>
              <a:t>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03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126</Words>
  <Application>Microsoft Office PowerPoint</Application>
  <PresentationFormat>화면 슬라이드 쇼(4:3)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Html메뉴바만들기3일차</vt:lpstr>
      <vt:lpstr>오늘 배울 내용</vt:lpstr>
      <vt:lpstr>a:값</vt:lpstr>
      <vt:lpstr>메뉴창 만들꺼여서 hover만 예제로둠</vt:lpstr>
      <vt:lpstr>구역</vt:lpstr>
      <vt:lpstr>PowerPoint 프레젠테이션</vt:lpstr>
      <vt:lpstr>Position:값</vt:lpstr>
      <vt:lpstr>PowerPoint 프레젠테이션</vt:lpstr>
      <vt:lpstr>밑에 body에 div부분은 안봐도  이제 알수 있어야 합니다.</vt:lpstr>
      <vt:lpstr>(실습)간략한 메뉴창을 만들어보자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Html메뉴바만들기3일차</dc:title>
  <dc:creator>user</dc:creator>
  <cp:lastModifiedBy>user</cp:lastModifiedBy>
  <cp:revision>31</cp:revision>
  <dcterms:created xsi:type="dcterms:W3CDTF">2018-12-03T09:35:52Z</dcterms:created>
  <dcterms:modified xsi:type="dcterms:W3CDTF">2018-12-03T11:07:53Z</dcterms:modified>
</cp:coreProperties>
</file>