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7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6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3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9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4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5415-F1A2-433F-A9FF-0C29378E369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CE07-EBDB-4A85-A581-31507B7B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Html-form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일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42234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1.Form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2.Form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3.Form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800" dirty="0" smtClean="0"/>
              <a:t>폼이란 웹에서 서버에 데이터</a:t>
            </a:r>
            <a:endParaRPr lang="en-US" altLang="ko-KR" sz="4800" dirty="0" smtClean="0"/>
          </a:p>
          <a:p>
            <a:pPr marL="0" indent="0">
              <a:buNone/>
            </a:pPr>
            <a:r>
              <a:rPr lang="ko-KR" altLang="en-US" sz="4800" dirty="0" err="1" smtClean="0"/>
              <a:t>를</a:t>
            </a:r>
            <a:r>
              <a:rPr lang="ko-KR" altLang="en-US" sz="4800" dirty="0" smtClean="0"/>
              <a:t> 보내어 처리하는 과정에 </a:t>
            </a:r>
            <a:r>
              <a:rPr lang="ko-KR" altLang="en-US" sz="4800" dirty="0" err="1" smtClean="0"/>
              <a:t>쓰이는것이다</a:t>
            </a:r>
            <a:endParaRPr lang="en-US" altLang="ko-KR" sz="4800" dirty="0" smtClean="0"/>
          </a:p>
          <a:p>
            <a:pPr marL="0" indent="0">
              <a:buNone/>
            </a:pPr>
            <a:r>
              <a:rPr lang="en-US" altLang="ko-KR" sz="4800" dirty="0" smtClean="0"/>
              <a:t>EX)</a:t>
            </a:r>
            <a:r>
              <a:rPr lang="ko-KR" altLang="en-US" sz="4800" dirty="0" smtClean="0"/>
              <a:t>회원가입</a:t>
            </a:r>
            <a:r>
              <a:rPr lang="en-US" altLang="ko-KR" sz="4800" dirty="0" smtClean="0"/>
              <a:t>,</a:t>
            </a:r>
            <a:r>
              <a:rPr lang="ko-KR" altLang="en-US" sz="4800" dirty="0" smtClean="0"/>
              <a:t>로그인 창 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5343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Form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안에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&lt;form&gt;&lt;/form&gt;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처럼 사용하는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명령어 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61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의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이건 </a:t>
            </a:r>
            <a:r>
              <a:rPr lang="ko-KR" altLang="en-US" sz="1800" dirty="0" err="1" smtClean="0"/>
              <a:t>줜나게</a:t>
            </a:r>
            <a:r>
              <a:rPr lang="ko-KR" altLang="en-US" sz="1800" dirty="0" smtClean="0"/>
              <a:t> 중요합니다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(*</a:t>
            </a:r>
            <a:r>
              <a:rPr lang="ko-KR" altLang="en-US" sz="1800" dirty="0" smtClean="0"/>
              <a:t>암기 필수임</a:t>
            </a:r>
            <a:r>
              <a:rPr lang="en-US" altLang="ko-KR" sz="1800" dirty="0" smtClean="0"/>
              <a:t>*)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name= </a:t>
            </a:r>
            <a:r>
              <a:rPr lang="ko-KR" altLang="en-US" sz="1800" dirty="0" smtClean="0"/>
              <a:t>글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하나의 웹에 여러 개의 폼이 </a:t>
            </a:r>
            <a:r>
              <a:rPr lang="ko-KR" altLang="en-US" sz="1800" dirty="0" err="1" smtClean="0"/>
              <a:t>있을수</a:t>
            </a:r>
            <a:r>
              <a:rPr lang="ko-KR" altLang="en-US" sz="1800" dirty="0" smtClean="0"/>
              <a:t> 있기 때문에 식별을 위해 </a:t>
            </a:r>
            <a:r>
              <a:rPr lang="ko-KR" altLang="en-US" sz="1800" dirty="0" err="1" smtClean="0"/>
              <a:t>지정해주는것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Method= post/get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은 전송 결과를 가져와서 </a:t>
            </a:r>
            <a:r>
              <a:rPr lang="ko-KR" altLang="en-US" sz="1800" dirty="0" err="1" smtClean="0"/>
              <a:t>볼수</a:t>
            </a:r>
            <a:r>
              <a:rPr lang="ko-KR" altLang="en-US" sz="1800" dirty="0" smtClean="0"/>
              <a:t> 있지만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ko-KR" altLang="en-US" sz="1800" dirty="0" smtClean="0"/>
              <a:t>용량이 제한이 있어</a:t>
            </a:r>
            <a:r>
              <a:rPr lang="en-US" altLang="ko-KR" sz="1800" dirty="0" smtClean="0"/>
              <a:t>,post</a:t>
            </a:r>
            <a:r>
              <a:rPr lang="ko-KR" altLang="en-US" sz="1800" dirty="0" smtClean="0"/>
              <a:t>를 자주 사용한다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Action = URL 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폼을 전송할 서버의 스크립트 파일을 지정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Target=URL</a:t>
            </a:r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스크립트 파일을 현재의창이 아닌 다른 위치에서 열리도록 </a:t>
            </a:r>
            <a:r>
              <a:rPr lang="ko-KR" altLang="en-US" sz="1800" dirty="0" err="1" smtClean="0"/>
              <a:t>지정할수있다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67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r>
              <a:rPr lang="ko-KR" altLang="en-US" dirty="0" err="1" smtClean="0"/>
              <a:t>쓸때</a:t>
            </a:r>
            <a:r>
              <a:rPr lang="ko-KR" altLang="en-US" dirty="0" smtClean="0"/>
              <a:t> 유용한 </a:t>
            </a:r>
            <a:r>
              <a:rPr lang="en-US" altLang="ko-KR" dirty="0" smtClean="0"/>
              <a:t>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Input – </a:t>
            </a:r>
            <a:r>
              <a:rPr lang="ko-KR" altLang="en-US" dirty="0" smtClean="0"/>
              <a:t>로그인 창에 입력 부분처럼 생긴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네모난 박스를 만들어준다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Label – </a:t>
            </a:r>
            <a:r>
              <a:rPr lang="ko-KR" altLang="en-US" dirty="0"/>
              <a:t>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밖에 묶어두면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에 있는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글자를 눌러도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에 들어가게 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Filedset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네모난 박스로 정보를 한번 덮음</a:t>
            </a:r>
            <a:r>
              <a:rPr lang="en-US" altLang="ko-KR" dirty="0"/>
              <a:t>	</a:t>
            </a:r>
            <a:r>
              <a:rPr lang="en-US" altLang="ko-KR" dirty="0" smtClean="0"/>
              <a:t>	(</a:t>
            </a:r>
            <a:r>
              <a:rPr lang="ko-KR" altLang="en-US" dirty="0" smtClean="0"/>
              <a:t>예제를 보아야 이해됨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Legend-</a:t>
            </a:r>
            <a:r>
              <a:rPr lang="ko-KR" altLang="en-US" dirty="0" smtClean="0"/>
              <a:t>필드 셋 안에서 제목을 </a:t>
            </a:r>
            <a:r>
              <a:rPr lang="ko-KR" altLang="en-US" dirty="0" err="1" smtClean="0"/>
              <a:t>지정할때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192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/>
              <a:t>꽃</a:t>
            </a:r>
            <a:r>
              <a:rPr lang="ko-KR" altLang="en-US" dirty="0" smtClean="0"/>
              <a:t>이라 할 수 있는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Type = “ text”- </a:t>
            </a:r>
            <a:r>
              <a:rPr lang="ko-KR" altLang="en-US" dirty="0" err="1" smtClean="0"/>
              <a:t>글쓴당</a:t>
            </a:r>
            <a:r>
              <a:rPr lang="ko-KR" altLang="en-US" dirty="0" smtClean="0"/>
              <a:t> </a:t>
            </a:r>
            <a:r>
              <a:rPr lang="ko-KR" altLang="en-US" smtClean="0"/>
              <a:t>하핫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password – </a:t>
            </a:r>
            <a:r>
              <a:rPr lang="ko-KR" altLang="en-US" dirty="0" smtClean="0"/>
              <a:t>비밀번호 </a:t>
            </a:r>
            <a:r>
              <a:rPr lang="en-US" altLang="ko-KR" dirty="0" smtClean="0"/>
              <a:t>**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나오게함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search – </a:t>
            </a:r>
            <a:r>
              <a:rPr lang="ko-KR" altLang="en-US" dirty="0" err="1" smtClean="0"/>
              <a:t>엔터시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줄바꿈이</a:t>
            </a:r>
            <a:r>
              <a:rPr lang="ko-KR" altLang="en-US" dirty="0" smtClean="0"/>
              <a:t> 아니라 입력으로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상품권 </a:t>
            </a:r>
            <a:r>
              <a:rPr lang="ko-KR" altLang="en-US" dirty="0" err="1" smtClean="0"/>
              <a:t>핀번호나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 </a:t>
            </a:r>
            <a:r>
              <a:rPr lang="ko-KR" altLang="en-US" dirty="0" err="1" smtClean="0"/>
              <a:t>입력시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주소 유효성 판명 주소가 비유효시 에러 메시지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emai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위에와</a:t>
            </a:r>
            <a:r>
              <a:rPr lang="ko-KR" altLang="en-US" dirty="0" smtClean="0"/>
              <a:t> 똑같다 </a:t>
            </a:r>
            <a:r>
              <a:rPr lang="ko-KR" altLang="en-US" dirty="0" err="1" smtClean="0"/>
              <a:t>다른건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의 유효성 </a:t>
            </a:r>
            <a:r>
              <a:rPr lang="en-US" altLang="ko-KR" dirty="0" smtClean="0"/>
              <a:t>l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date – </a:t>
            </a:r>
            <a:r>
              <a:rPr lang="ko-KR" altLang="en-US" dirty="0" smtClean="0"/>
              <a:t>날짜를 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month – </a:t>
            </a:r>
            <a:r>
              <a:rPr lang="ko-KR" altLang="en-US" dirty="0" smtClean="0"/>
              <a:t>년 월을 입력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	week  - </a:t>
            </a:r>
            <a:r>
              <a:rPr lang="ko-KR" altLang="en-US" dirty="0" smtClean="0"/>
              <a:t>년 주 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time – </a:t>
            </a:r>
            <a:r>
              <a:rPr lang="ko-KR" altLang="en-US" dirty="0" smtClean="0"/>
              <a:t>시간 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날짜와 시간 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number – </a:t>
            </a:r>
            <a:r>
              <a:rPr lang="ko-KR" altLang="en-US" dirty="0" smtClean="0"/>
              <a:t>숫자 입력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ko-KR" altLang="en-US" dirty="0" err="1" smtClean="0"/>
              <a:t>더있으나</a:t>
            </a:r>
            <a:r>
              <a:rPr lang="ko-KR" altLang="en-US" dirty="0" smtClean="0"/>
              <a:t> 그건 다음시간에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168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esktop\웹코딩 동아리 자료\13일차\ppt 사진\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8720"/>
            <a:ext cx="896448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37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할거 없고 그냥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한번씩만 써서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확인해보고가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46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147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Html-form</vt:lpstr>
      <vt:lpstr>오늘 배울 내용</vt:lpstr>
      <vt:lpstr>Form이란</vt:lpstr>
      <vt:lpstr>form</vt:lpstr>
      <vt:lpstr>Form의 속성</vt:lpstr>
      <vt:lpstr>Form쓸때 유용한 tag</vt:lpstr>
      <vt:lpstr>Input 꽃이라 할 수 있는 type</vt:lpstr>
      <vt:lpstr>PowerPoint 프레젠테이션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Html-form</dc:title>
  <dc:creator>user</dc:creator>
  <cp:lastModifiedBy>user</cp:lastModifiedBy>
  <cp:revision>10</cp:revision>
  <dcterms:created xsi:type="dcterms:W3CDTF">2018-12-05T10:23:24Z</dcterms:created>
  <dcterms:modified xsi:type="dcterms:W3CDTF">2018-12-05T12:20:05Z</dcterms:modified>
</cp:coreProperties>
</file>