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5" r:id="rId9"/>
    <p:sldId id="264" r:id="rId10"/>
    <p:sldId id="26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D81A-5C3F-492C-9335-AE440A58D52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7B5F-494C-4F42-B593-1E6C2FBCC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46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D81A-5C3F-492C-9335-AE440A58D52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7B5F-494C-4F42-B593-1E6C2FBCC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D81A-5C3F-492C-9335-AE440A58D52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7B5F-494C-4F42-B593-1E6C2FBCC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4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D81A-5C3F-492C-9335-AE440A58D52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7B5F-494C-4F42-B593-1E6C2FBCC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8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D81A-5C3F-492C-9335-AE440A58D52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7B5F-494C-4F42-B593-1E6C2FBCC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52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D81A-5C3F-492C-9335-AE440A58D52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7B5F-494C-4F42-B593-1E6C2FBCC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70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D81A-5C3F-492C-9335-AE440A58D52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7B5F-494C-4F42-B593-1E6C2FBCC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08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D81A-5C3F-492C-9335-AE440A58D52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7B5F-494C-4F42-B593-1E6C2FBCC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78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D81A-5C3F-492C-9335-AE440A58D52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7B5F-494C-4F42-B593-1E6C2FBCC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97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D81A-5C3F-492C-9335-AE440A58D52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7B5F-494C-4F42-B593-1E6C2FBCC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07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D81A-5C3F-492C-9335-AE440A58D52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7B5F-494C-4F42-B593-1E6C2FBCC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49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AD81A-5C3F-492C-9335-AE440A58D52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E7B5F-494C-4F42-B593-1E6C2FBCC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46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Html-form2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60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user\Desktop\웹코딩 동아리 자료\14일차\ppt 사진\autocompl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8277225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71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오늘 배울 내용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1.Form</a:t>
            </a:r>
            <a:r>
              <a:rPr lang="ko-KR" altLang="en-US" dirty="0" smtClean="0"/>
              <a:t>을 조져보자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어느정도</a:t>
            </a:r>
            <a:r>
              <a:rPr lang="ko-KR" altLang="en-US" dirty="0" smtClean="0"/>
              <a:t> 필요한 부분까지 </a:t>
            </a:r>
            <a:r>
              <a:rPr lang="ko-KR" altLang="en-US" dirty="0" err="1" smtClean="0"/>
              <a:t>할꺼임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en-US" altLang="ko-KR" dirty="0" err="1" smtClean="0"/>
              <a:t>php</a:t>
            </a:r>
            <a:r>
              <a:rPr lang="ko-KR" altLang="en-US" dirty="0" smtClean="0"/>
              <a:t>생략 </a:t>
            </a:r>
            <a:r>
              <a:rPr lang="ko-KR" altLang="en-US" strike="sngStrike" dirty="0" smtClean="0"/>
              <a:t>홍국아 하고 싶으면 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74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다른 </a:t>
            </a:r>
            <a:r>
              <a:rPr lang="en-US" altLang="ko-KR" dirty="0" smtClean="0"/>
              <a:t>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저번에 해본 타입과 조금 다른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Chekbox</a:t>
            </a:r>
            <a:r>
              <a:rPr lang="en-US" altLang="ko-KR" dirty="0" smtClean="0"/>
              <a:t>- </a:t>
            </a:r>
            <a:r>
              <a:rPr lang="ko-KR" altLang="en-US" dirty="0" smtClean="0"/>
              <a:t>네모난 박스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Radio – </a:t>
            </a:r>
            <a:r>
              <a:rPr lang="ko-KR" altLang="en-US" dirty="0" smtClean="0"/>
              <a:t>위에 꺼와 똑같지만 동그란 박스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/</a:t>
            </a:r>
          </a:p>
          <a:p>
            <a:pPr marL="0" indent="0">
              <a:buNone/>
            </a:pPr>
            <a:r>
              <a:rPr lang="en-US" altLang="ko-KR" dirty="0" smtClean="0"/>
              <a:t>Number- </a:t>
            </a:r>
            <a:r>
              <a:rPr lang="ko-KR" altLang="en-US" dirty="0" smtClean="0"/>
              <a:t>숫자를 직접 쓰거나 옆에 걸로 바꾸는 방식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Range- </a:t>
            </a:r>
            <a:r>
              <a:rPr lang="ko-KR" altLang="en-US" dirty="0" err="1" smtClean="0"/>
              <a:t>드로그</a:t>
            </a:r>
            <a:r>
              <a:rPr lang="ko-KR" altLang="en-US" dirty="0" smtClean="0"/>
              <a:t> 바가 나와서 드래그해서 결정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Min-</a:t>
            </a:r>
            <a:r>
              <a:rPr lang="ko-KR" altLang="en-US" dirty="0" smtClean="0"/>
              <a:t>최소값</a:t>
            </a:r>
            <a:r>
              <a:rPr lang="en-US" altLang="ko-KR" dirty="0"/>
              <a:t>	</a:t>
            </a:r>
            <a:r>
              <a:rPr lang="en-US" altLang="ko-KR" dirty="0" smtClean="0"/>
              <a:t>max-</a:t>
            </a:r>
            <a:r>
              <a:rPr lang="ko-KR" altLang="en-US" dirty="0" smtClean="0"/>
              <a:t>최대값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url</a:t>
            </a:r>
            <a:r>
              <a:rPr lang="en-US" altLang="ko-KR" dirty="0" smtClean="0"/>
              <a:t>/email – </a:t>
            </a:r>
            <a:r>
              <a:rPr lang="ko-KR" altLang="en-US" dirty="0" err="1" smtClean="0"/>
              <a:t>안말해도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알주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6540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 descr="C:\Users\user\Desktop\웹코딩 동아리 자료\14일차\ppt 사진\ran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28" y="332656"/>
            <a:ext cx="8181975" cy="613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366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방식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안에 기입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Autofocus- </a:t>
            </a:r>
            <a:r>
              <a:rPr lang="ko-KR" altLang="en-US" dirty="0" smtClean="0"/>
              <a:t>포커스를 가지게 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Required- </a:t>
            </a:r>
            <a:r>
              <a:rPr lang="ko-KR" altLang="en-US" dirty="0" smtClean="0"/>
              <a:t>필수데이터가 채워졌는지 확인하고 그렇지 않게 입력된 데이터는 오류 메시지가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출력된다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Placeholder-</a:t>
            </a:r>
            <a:r>
              <a:rPr lang="ko-KR" altLang="en-US" dirty="0" err="1" smtClean="0"/>
              <a:t>박스안에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반투면한</a:t>
            </a:r>
            <a:r>
              <a:rPr lang="ko-KR" altLang="en-US" dirty="0" smtClean="0"/>
              <a:t> 상태로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메시지가 </a:t>
            </a:r>
            <a:r>
              <a:rPr lang="ko-KR" altLang="en-US" dirty="0" err="1" smtClean="0"/>
              <a:t>출려됨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6735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Users\user\Desktop\웹코딩 동아리 자료\14일차\ppt 사진\확인검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59" y="464096"/>
            <a:ext cx="8352927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36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선택</a:t>
            </a:r>
            <a:r>
              <a:rPr lang="en-US" altLang="ko-KR" dirty="0" smtClean="0"/>
              <a:t>/</a:t>
            </a:r>
            <a:r>
              <a:rPr lang="ko-KR" altLang="en-US" dirty="0" smtClean="0"/>
              <a:t>복수선택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Select- </a:t>
            </a:r>
            <a:r>
              <a:rPr lang="ko-KR" altLang="en-US" dirty="0" smtClean="0"/>
              <a:t>선택창을 만들어줌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Option- select</a:t>
            </a:r>
            <a:r>
              <a:rPr lang="ko-KR" altLang="en-US" dirty="0" smtClean="0"/>
              <a:t>안에 넣으면 옵션으로 </a:t>
            </a:r>
            <a:r>
              <a:rPr lang="ko-KR" altLang="en-US" dirty="0" err="1" smtClean="0"/>
              <a:t>선택할수</a:t>
            </a:r>
            <a:r>
              <a:rPr lang="en-US" altLang="ko-KR" dirty="0"/>
              <a:t> </a:t>
            </a:r>
            <a:r>
              <a:rPr lang="ko-KR" altLang="en-US" dirty="0" err="1" smtClean="0"/>
              <a:t>있게해줌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Multiple- </a:t>
            </a:r>
            <a:r>
              <a:rPr lang="ko-KR" altLang="en-US" dirty="0" smtClean="0"/>
              <a:t>복수로 시행되는 행동에 넣어주면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Select</a:t>
            </a:r>
            <a:r>
              <a:rPr lang="ko-KR" altLang="en-US" dirty="0" smtClean="0"/>
              <a:t>가 중복 되어도 사용 가능하게 해줌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*value</a:t>
            </a:r>
            <a:r>
              <a:rPr lang="ko-KR" altLang="en-US" dirty="0" smtClean="0"/>
              <a:t>를 꼭 </a:t>
            </a:r>
            <a:r>
              <a:rPr lang="ko-KR" altLang="en-US" dirty="0" err="1" smtClean="0"/>
              <a:t>넣어줘야함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876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user\Desktop\웹코딩 동아리 자료\14일차\ppt 사진\sel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52594"/>
            <a:ext cx="8604448" cy="597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51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 완</a:t>
            </a:r>
            <a:r>
              <a:rPr lang="ko-KR" altLang="en-US" dirty="0"/>
              <a:t>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Autocomplete=“on/off”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이전에 입력되었던 값을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입력할때</a:t>
            </a:r>
            <a:r>
              <a:rPr lang="ko-KR" altLang="en-US" dirty="0" smtClean="0"/>
              <a:t> 자동완성으로 아래 박스로 나온다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40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129</Words>
  <Application>Microsoft Office PowerPoint</Application>
  <PresentationFormat>화면 슬라이드 쇼(4:3)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Html-form2일차</vt:lpstr>
      <vt:lpstr>오늘 배울 내용 </vt:lpstr>
      <vt:lpstr>다른 type</vt:lpstr>
      <vt:lpstr>PowerPoint 프레젠테이션</vt:lpstr>
      <vt:lpstr>이메일 방식 input안에 기입</vt:lpstr>
      <vt:lpstr>PowerPoint 프레젠테이션</vt:lpstr>
      <vt:lpstr>선택/복수선택</vt:lpstr>
      <vt:lpstr>PowerPoint 프레젠테이션</vt:lpstr>
      <vt:lpstr>자동 완성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Html-form2일차</dc:title>
  <dc:creator>user</dc:creator>
  <cp:lastModifiedBy>user</cp:lastModifiedBy>
  <cp:revision>10</cp:revision>
  <dcterms:created xsi:type="dcterms:W3CDTF">2018-12-10T13:27:07Z</dcterms:created>
  <dcterms:modified xsi:type="dcterms:W3CDTF">2018-12-10T14:33:45Z</dcterms:modified>
</cp:coreProperties>
</file>