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14,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14,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 shop for plants</a:t>
            </a:r>
            <a:endParaRPr lang="en-US" dirty="0"/>
          </a:p>
        </p:txBody>
      </p:sp>
      <p:pic>
        <p:nvPicPr>
          <p:cNvPr id="4" name="Picture 3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33" y="2394612"/>
            <a:ext cx="827675" cy="80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8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48314" y="105040"/>
            <a:ext cx="138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 of </a:t>
            </a:r>
            <a:r>
              <a:rPr lang="en-US" dirty="0" err="1" smtClean="0"/>
              <a:t>plantshop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85" y="4088004"/>
            <a:ext cx="1793687" cy="1793687"/>
          </a:xfrm>
          <a:prstGeom prst="rect">
            <a:avLst/>
          </a:prstGeom>
        </p:spPr>
      </p:pic>
      <p:pic>
        <p:nvPicPr>
          <p:cNvPr id="11" name="Picture 10" descr="Webca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4" y="4355356"/>
            <a:ext cx="2047844" cy="153588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11597"/>
            <a:ext cx="7703046" cy="1651841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Not just another web shop…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sz="2200" dirty="0" smtClean="0"/>
              <a:t>There are not too many web shops that sell living things – which got us thinking: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33" y="95492"/>
            <a:ext cx="301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Tapping into new markets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1236" y="2605921"/>
            <a:ext cx="7703046" cy="175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b="1" dirty="0" smtClean="0"/>
              <a:t>Web show idea #1: </a:t>
            </a:r>
            <a:r>
              <a:rPr lang="en-US" b="1" dirty="0" err="1" smtClean="0"/>
              <a:t>iAnimals</a:t>
            </a:r>
            <a:r>
              <a:rPr lang="en-US" b="1" dirty="0" smtClean="0"/>
              <a:t> (working title)</a:t>
            </a:r>
            <a:endParaRPr lang="en-US" dirty="0" smtClean="0"/>
          </a:p>
          <a:p>
            <a:r>
              <a:rPr lang="en-US" sz="2200" dirty="0" smtClean="0"/>
              <a:t>A web shop for exotic animals, which you can then choose from looking at the live webcam feeds that are installed in the cages:</a:t>
            </a:r>
            <a:endParaRPr lang="en-US" dirty="0"/>
          </a:p>
        </p:txBody>
      </p:sp>
      <p:pic>
        <p:nvPicPr>
          <p:cNvPr id="10" name="Picture 9" descr="sad-dog-cage-592x39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527" y="4345810"/>
            <a:ext cx="2104236" cy="13969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76833" y="4716812"/>
            <a:ext cx="1482550" cy="5537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69794" y="4221686"/>
            <a:ext cx="132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delivered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However</a:t>
            </a:r>
            <a:r>
              <a:rPr lang="en-US" dirty="0" smtClean="0"/>
              <a:t>: Storage costs are too high for animals and they can die in the distribution process…</a:t>
            </a:r>
          </a:p>
          <a:p>
            <a:pPr marL="68580" indent="0">
              <a:buNone/>
            </a:pPr>
            <a:endParaRPr lang="en-US" sz="1600" dirty="0"/>
          </a:p>
          <a:p>
            <a:pPr marL="68580" indent="0">
              <a:buNone/>
            </a:pPr>
            <a:r>
              <a:rPr lang="en-US" dirty="0" smtClean="0"/>
              <a:t>We decided to go for a more realistic approach: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48185" y="95492"/>
            <a:ext cx="31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more sensible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emopl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7" y="2542032"/>
            <a:ext cx="1990142" cy="373352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074657" y="2558186"/>
            <a:ext cx="5506763" cy="36004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b="1" dirty="0" smtClean="0"/>
              <a:t>Plants are the ideal product for a web shop because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ot everyone has a car, almost nobody has the right car to transport a plant</a:t>
            </a:r>
          </a:p>
          <a:p>
            <a:r>
              <a:rPr lang="en-US" dirty="0"/>
              <a:t>o</a:t>
            </a:r>
            <a:r>
              <a:rPr lang="en-US" dirty="0" smtClean="0"/>
              <a:t>nly few people have the know-how to buy the right plant for their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Business idea behind it</a:t>
            </a:r>
            <a:endParaRPr lang="en-US" dirty="0"/>
          </a:p>
          <a:p>
            <a:r>
              <a:rPr lang="en-US" sz="2200" dirty="0" smtClean="0"/>
              <a:t>People only have a vague idea what a plant costs, so we can optimize our margin.</a:t>
            </a:r>
          </a:p>
          <a:p>
            <a:r>
              <a:rPr lang="en-US" sz="2200" dirty="0"/>
              <a:t>a</a:t>
            </a:r>
            <a:r>
              <a:rPr lang="en-US" sz="2200" dirty="0" smtClean="0"/>
              <a:t>nd we assume that people, who buy plants online buy them just to hipster up their apartment – plants will die soon and they will order new ones</a:t>
            </a:r>
          </a:p>
          <a:p>
            <a:r>
              <a:rPr lang="en-US" sz="2200" dirty="0" smtClean="0"/>
              <a:t>Partnership with local greenhouses is possible, so we do not even have to store the plants ourselves</a:t>
            </a:r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3754" y="95492"/>
            <a:ext cx="240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Business idea: plants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Gärtnere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40" y="4118645"/>
            <a:ext cx="2917995" cy="1954014"/>
          </a:xfrm>
          <a:prstGeom prst="rect">
            <a:avLst/>
          </a:prstGeom>
        </p:spPr>
      </p:pic>
      <p:pic>
        <p:nvPicPr>
          <p:cNvPr id="5" name="Picture 4" descr="Gärternei 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504" y="4118646"/>
            <a:ext cx="2605352" cy="19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3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What our web shop </a:t>
            </a:r>
            <a:r>
              <a:rPr lang="en-US" sz="2700" b="1" dirty="0" smtClean="0"/>
              <a:t>offers:</a:t>
            </a:r>
          </a:p>
          <a:p>
            <a:r>
              <a:rPr lang="en-US" sz="2500" dirty="0" smtClean="0"/>
              <a:t>Navigating through the product pages (rooms) with an intuitive and appealing design</a:t>
            </a:r>
          </a:p>
          <a:p>
            <a:pPr lvl="1"/>
            <a:r>
              <a:rPr lang="en-US" sz="2500" dirty="0" smtClean="0"/>
              <a:t>Includes tasks: 1.4 / 2.1 / 2.2 / 3.1 / 3.2 / 4.1-4.3 / 5.1 / 7.3</a:t>
            </a:r>
            <a:endParaRPr lang="en-US" sz="2500" dirty="0"/>
          </a:p>
          <a:p>
            <a:r>
              <a:rPr lang="en-US" sz="2500" dirty="0" smtClean="0"/>
              <a:t>All sites are available in two languages, choice is stored in cookies</a:t>
            </a:r>
          </a:p>
          <a:p>
            <a:pPr lvl="1"/>
            <a:r>
              <a:rPr lang="en-US" sz="2500" dirty="0" smtClean="0"/>
              <a:t>Includes tasks: 5.3 / 8.1</a:t>
            </a:r>
          </a:p>
          <a:p>
            <a:r>
              <a:rPr lang="en-US" sz="2500" dirty="0" smtClean="0"/>
              <a:t>You can </a:t>
            </a:r>
            <a:r>
              <a:rPr lang="en-US" sz="2500" dirty="0"/>
              <a:t>choose from a selection of </a:t>
            </a:r>
            <a:r>
              <a:rPr lang="en-US" sz="2500" dirty="0" smtClean="0"/>
              <a:t>plants and add them to your shopping cart, the shopping cart object is stored in a session</a:t>
            </a:r>
          </a:p>
          <a:p>
            <a:pPr lvl="1"/>
            <a:r>
              <a:rPr lang="en-US" sz="2500" dirty="0"/>
              <a:t>Includes tasks: 1.1 / </a:t>
            </a:r>
            <a:r>
              <a:rPr lang="en-US" sz="2500" dirty="0" smtClean="0"/>
              <a:t>1.2 </a:t>
            </a:r>
            <a:r>
              <a:rPr lang="en-US" sz="2500" dirty="0"/>
              <a:t>/ </a:t>
            </a:r>
            <a:r>
              <a:rPr lang="en-US" sz="2500" dirty="0" smtClean="0"/>
              <a:t>2.1/ 6.1 / 8.3 / 9.1</a:t>
            </a:r>
          </a:p>
          <a:p>
            <a:r>
              <a:rPr lang="en-US" sz="2500" dirty="0" smtClean="0"/>
              <a:t>After selecting a plant, you can proceed with the checkout process and enter your address</a:t>
            </a:r>
          </a:p>
          <a:p>
            <a:pPr lvl="1"/>
            <a:r>
              <a:rPr lang="en-US" sz="2500" dirty="0" smtClean="0"/>
              <a:t>Includes tasks: 6.2-6.5 / 7.1 / 7.2</a:t>
            </a:r>
          </a:p>
          <a:p>
            <a:r>
              <a:rPr lang="en-US" sz="2500" dirty="0" smtClean="0"/>
              <a:t>Every plant </a:t>
            </a:r>
            <a:r>
              <a:rPr lang="en-US" sz="2500" dirty="0"/>
              <a:t>can have multiple characteristics (such as pouring frequency, sunlight exposure etc.)  and accessories, which are all stored in a </a:t>
            </a:r>
            <a:r>
              <a:rPr lang="en-US" sz="2500" dirty="0" smtClean="0"/>
              <a:t>database and are accessed by web shop</a:t>
            </a:r>
          </a:p>
          <a:p>
            <a:pPr lvl="1"/>
            <a:r>
              <a:rPr lang="en-US" sz="2500" dirty="0" smtClean="0"/>
              <a:t>Includes tasks: 9.2 / 9.3 / 10.1-10.3</a:t>
            </a:r>
            <a:endParaRPr lang="en-US" sz="2500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/>
              <a:t>Register/Login with your user credentials</a:t>
            </a:r>
          </a:p>
          <a:p>
            <a:pPr lvl="1"/>
            <a:r>
              <a:rPr lang="en-US" sz="2100" dirty="0"/>
              <a:t>Includes tasks: 1.3 / </a:t>
            </a:r>
            <a:r>
              <a:rPr lang="en-US" sz="2100" dirty="0" smtClean="0"/>
              <a:t>8.3</a:t>
            </a:r>
          </a:p>
          <a:p>
            <a:r>
              <a:rPr lang="en-US" sz="2100" dirty="0" smtClean="0"/>
              <a:t>Administrator </a:t>
            </a:r>
            <a:r>
              <a:rPr lang="en-US" sz="2100" dirty="0"/>
              <a:t>part with workflow tool</a:t>
            </a:r>
          </a:p>
          <a:p>
            <a:pPr lvl="1"/>
            <a:r>
              <a:rPr lang="en-US" sz="2100" dirty="0" smtClean="0"/>
              <a:t>Includes tasks: 10.4</a:t>
            </a:r>
          </a:p>
          <a:p>
            <a:r>
              <a:rPr lang="en-US" sz="2100" dirty="0" smtClean="0"/>
              <a:t>Web Service integration</a:t>
            </a:r>
          </a:p>
          <a:p>
            <a:pPr lvl="1"/>
            <a:r>
              <a:rPr lang="en-US" sz="2100" dirty="0" smtClean="0"/>
              <a:t>Includes tasks: 11.1</a:t>
            </a:r>
          </a:p>
          <a:p>
            <a:r>
              <a:rPr lang="en-US" sz="2100" dirty="0" smtClean="0"/>
              <a:t>Search functionality, if you are looking for a specific plant</a:t>
            </a:r>
          </a:p>
          <a:p>
            <a:pPr lvl="1"/>
            <a:r>
              <a:rPr lang="en-US" sz="2100" dirty="0" smtClean="0"/>
              <a:t>Includes tasks: 12.1</a:t>
            </a:r>
            <a:endParaRPr lang="en-US" sz="2100" dirty="0" smtClean="0"/>
          </a:p>
          <a:p>
            <a:r>
              <a:rPr lang="en-US" sz="2100" dirty="0" smtClean="0"/>
              <a:t>HTML template -&gt; smarty</a:t>
            </a:r>
          </a:p>
          <a:p>
            <a:pPr lvl="1"/>
            <a:r>
              <a:rPr lang="en-US" sz="2100" dirty="0" smtClean="0"/>
              <a:t>Includes tasks: 12.2</a:t>
            </a:r>
            <a:endParaRPr lang="en-US" sz="2100" dirty="0" smtClean="0"/>
          </a:p>
          <a:p>
            <a:r>
              <a:rPr lang="en-US" sz="2100" dirty="0" smtClean="0"/>
              <a:t>Regular Expressions (everywhere)</a:t>
            </a:r>
          </a:p>
          <a:p>
            <a:pPr lvl="1"/>
            <a:r>
              <a:rPr lang="en-US" sz="2100" dirty="0" smtClean="0"/>
              <a:t>Includes tasks: 12.3</a:t>
            </a:r>
            <a:endParaRPr lang="en-US" sz="2100" dirty="0" smtClean="0"/>
          </a:p>
          <a:p>
            <a:r>
              <a:rPr lang="en-US" sz="2100" dirty="0" smtClean="0"/>
              <a:t>Plant wizard</a:t>
            </a:r>
            <a:r>
              <a:rPr lang="en-US" sz="2100" dirty="0"/>
              <a:t>, who helps you choose the right plant for </a:t>
            </a:r>
            <a:r>
              <a:rPr lang="en-US" sz="2100" dirty="0" smtClean="0"/>
              <a:t>you</a:t>
            </a:r>
          </a:p>
          <a:p>
            <a:pPr lvl="1"/>
            <a:r>
              <a:rPr lang="en-US" sz="2100" dirty="0" smtClean="0"/>
              <a:t>Includes tasks: 1.3</a:t>
            </a:r>
          </a:p>
          <a:p>
            <a:r>
              <a:rPr lang="en-US" sz="2100" dirty="0" smtClean="0"/>
              <a:t>Beautiful code</a:t>
            </a:r>
          </a:p>
          <a:p>
            <a:pPr lvl="1"/>
            <a:r>
              <a:rPr lang="en-US" sz="2100" dirty="0" smtClean="0"/>
              <a:t>Includes task: 6.5</a:t>
            </a:r>
            <a:endParaRPr lang="en-US" sz="2100" dirty="0" smtClean="0"/>
          </a:p>
          <a:p>
            <a:pPr marL="68580" indent="0">
              <a:buNone/>
            </a:pP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8904" y="95492"/>
            <a:ext cx="299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Features of our web shop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0188" y="105040"/>
            <a:ext cx="375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Work distribution among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2700" b="1" dirty="0" smtClean="0"/>
              <a:t>Experience tier</a:t>
            </a:r>
          </a:p>
          <a:p>
            <a:pPr marL="68580" indent="0">
              <a:buNone/>
            </a:pPr>
            <a:r>
              <a:rPr lang="en-US" sz="2700" dirty="0" smtClean="0"/>
              <a:t>Michael: Almost no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Basic concept of </a:t>
            </a:r>
            <a:r>
              <a:rPr lang="en-US" sz="2700" dirty="0" err="1" smtClean="0"/>
              <a:t>webshop</a:t>
            </a:r>
            <a:endParaRPr lang="en-US" sz="2700" dirty="0" smtClean="0"/>
          </a:p>
          <a:p>
            <a:r>
              <a:rPr lang="en-US" sz="2700" dirty="0" smtClean="0"/>
              <a:t>OOP PHP / </a:t>
            </a:r>
            <a:r>
              <a:rPr lang="en-US" sz="2700" dirty="0" err="1" smtClean="0"/>
              <a:t>Javascript</a:t>
            </a:r>
            <a:r>
              <a:rPr lang="en-US" sz="2700" dirty="0" smtClean="0"/>
              <a:t> / Cookies / Session</a:t>
            </a:r>
          </a:p>
          <a:p>
            <a:r>
              <a:rPr lang="en-US" sz="2700" dirty="0" smtClean="0"/>
              <a:t>Plant wizard</a:t>
            </a:r>
          </a:p>
          <a:p>
            <a:pPr marL="68580" indent="0">
              <a:buNone/>
            </a:pPr>
            <a:r>
              <a:rPr lang="en-US" sz="2700" dirty="0" smtClean="0"/>
              <a:t>Simon: Some </a:t>
            </a:r>
            <a:r>
              <a:rPr lang="en-US" sz="2700" dirty="0" err="1" smtClean="0"/>
              <a:t>webdev</a:t>
            </a:r>
            <a:r>
              <a:rPr lang="en-US" sz="2700" dirty="0" smtClean="0"/>
              <a:t> experience</a:t>
            </a:r>
          </a:p>
          <a:p>
            <a:r>
              <a:rPr lang="en-US" sz="2700" dirty="0" smtClean="0"/>
              <a:t>MySQL part</a:t>
            </a:r>
          </a:p>
          <a:p>
            <a:r>
              <a:rPr lang="en-US" sz="2700" dirty="0" smtClean="0"/>
              <a:t>OOP PHP</a:t>
            </a:r>
          </a:p>
          <a:p>
            <a:r>
              <a:rPr lang="en-US" sz="2700" dirty="0" smtClean="0"/>
              <a:t>AJAX search</a:t>
            </a:r>
          </a:p>
          <a:p>
            <a:pPr marL="68580" indent="0">
              <a:buNone/>
            </a:pPr>
            <a:r>
              <a:rPr lang="en-US" sz="2700" dirty="0" smtClean="0"/>
              <a:t>Claudio: Experienced/talented </a:t>
            </a:r>
            <a:r>
              <a:rPr lang="en-US" sz="2700" dirty="0" err="1" smtClean="0"/>
              <a:t>webdev</a:t>
            </a:r>
            <a:endParaRPr lang="en-US" sz="2700" dirty="0" smtClean="0"/>
          </a:p>
          <a:p>
            <a:r>
              <a:rPr lang="en-US" sz="2700" dirty="0" smtClean="0"/>
              <a:t>HTML templates</a:t>
            </a:r>
          </a:p>
          <a:p>
            <a:r>
              <a:rPr lang="en-US" sz="2700" dirty="0" smtClean="0"/>
              <a:t>Administrator part</a:t>
            </a:r>
          </a:p>
          <a:p>
            <a:r>
              <a:rPr lang="en-US" sz="2700" dirty="0" smtClean="0"/>
              <a:t>Mostly teaching us how to do things… (mostly code be</a:t>
            </a:r>
            <a:r>
              <a:rPr lang="en-US" sz="2500" dirty="0" smtClean="0"/>
              <a:t>autification)</a:t>
            </a:r>
          </a:p>
        </p:txBody>
      </p:sp>
    </p:spTree>
    <p:extLst>
      <p:ext uri="{BB962C8B-B14F-4D97-AF65-F5344CB8AC3E}">
        <p14:creationId xmlns:p14="http://schemas.microsoft.com/office/powerpoint/2010/main" val="16089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36" y="859339"/>
            <a:ext cx="7703046" cy="5213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b="1" dirty="0" smtClean="0"/>
              <a:t>Technologies used:</a:t>
            </a:r>
            <a:endParaRPr lang="en-US" dirty="0"/>
          </a:p>
          <a:p>
            <a:r>
              <a:rPr lang="en-US" sz="2200" dirty="0" smtClean="0"/>
              <a:t>PHP / OOPHP (cookies/session)</a:t>
            </a:r>
          </a:p>
          <a:p>
            <a:r>
              <a:rPr lang="en-US" sz="2200" dirty="0" err="1" smtClean="0"/>
              <a:t>Javascript</a:t>
            </a:r>
            <a:endParaRPr lang="en-US" sz="2200" dirty="0" smtClean="0"/>
          </a:p>
          <a:p>
            <a:r>
              <a:rPr lang="en-US" sz="2200" dirty="0" smtClean="0"/>
              <a:t>MySQL</a:t>
            </a:r>
          </a:p>
          <a:p>
            <a:r>
              <a:rPr lang="en-US" sz="2200" dirty="0" smtClean="0"/>
              <a:t>AJAX</a:t>
            </a:r>
            <a:endParaRPr lang="en-US" sz="2200" dirty="0" smtClean="0"/>
          </a:p>
          <a:p>
            <a:r>
              <a:rPr lang="en-US" sz="2200" dirty="0" smtClean="0"/>
              <a:t>Smarty</a:t>
            </a:r>
            <a:endParaRPr lang="en-US" sz="16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021" y="105040"/>
            <a:ext cx="227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Technologies used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2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_Plant_Fro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6" y="5593793"/>
            <a:ext cx="827675" cy="803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1766" y="105040"/>
            <a:ext cx="200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Lessons learned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763858"/>
            <a:ext cx="6777317" cy="123171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 smtClean="0"/>
              <a:t>If we ever have a business idea and need a webpage, </a:t>
            </a:r>
            <a:r>
              <a:rPr lang="en-US" b="1" dirty="0" smtClean="0"/>
              <a:t>we will entrust the programming to an external company…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043492" y="1995575"/>
            <a:ext cx="6777317" cy="403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dirty="0" smtClean="0"/>
              <a:t>Things that we figured out</a:t>
            </a:r>
          </a:p>
          <a:p>
            <a:r>
              <a:rPr lang="en-US" dirty="0" smtClean="0"/>
              <a:t>task setup needed a lot of refactoring</a:t>
            </a:r>
          </a:p>
          <a:p>
            <a:r>
              <a:rPr lang="en-US" dirty="0" smtClean="0"/>
              <a:t>HTML template saves you a lot </a:t>
            </a:r>
            <a:r>
              <a:rPr lang="en-US" smtClean="0"/>
              <a:t>of time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Font typeface="Wingdings 2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80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598</TotalTime>
  <Words>608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Plants</dc:title>
  <dc:creator>MSZ</dc:creator>
  <cp:lastModifiedBy>MSZ</cp:lastModifiedBy>
  <cp:revision>188</cp:revision>
  <dcterms:created xsi:type="dcterms:W3CDTF">2015-01-13T07:43:44Z</dcterms:created>
  <dcterms:modified xsi:type="dcterms:W3CDTF">2015-01-14T10:39:44Z</dcterms:modified>
</cp:coreProperties>
</file>