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shop for plants</a:t>
            </a:r>
            <a:endParaRPr lang="en-US" dirty="0"/>
          </a:p>
        </p:txBody>
      </p:sp>
      <p:pic>
        <p:nvPicPr>
          <p:cNvPr id="4" name="Picture 3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3" y="2394612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48314" y="105040"/>
            <a:ext cx="138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4" name="Bild 3" descr="Bildschirmfoto 2015-01-14 um 18.01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"/>
          <a:stretch/>
        </p:blipFill>
        <p:spPr>
          <a:xfrm>
            <a:off x="751360" y="984244"/>
            <a:ext cx="7694140" cy="5355168"/>
          </a:xfrm>
          <a:prstGeom prst="rect">
            <a:avLst/>
          </a:prstGeom>
        </p:spPr>
      </p:pic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11597"/>
            <a:ext cx="7703046" cy="1651841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Not just another web shop…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There are not too many web shops that sell living things – which got us thinking: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33" y="95492"/>
            <a:ext cx="30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Tapping into new markets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36" y="2605921"/>
            <a:ext cx="7703046" cy="175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Web show idea #1: </a:t>
            </a:r>
            <a:r>
              <a:rPr lang="en-US" b="1" dirty="0" err="1" smtClean="0"/>
              <a:t>iAnimals</a:t>
            </a:r>
            <a:r>
              <a:rPr lang="en-US" b="1" dirty="0" smtClean="0"/>
              <a:t> (working title)</a:t>
            </a:r>
            <a:endParaRPr lang="en-US" dirty="0" smtClean="0"/>
          </a:p>
          <a:p>
            <a:r>
              <a:rPr lang="en-US" sz="2200" dirty="0" smtClean="0"/>
              <a:t>A web shop for exotic animals, which you can then choose from looking at the live webcam feeds that are installed in the cages: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78714" y="4088004"/>
            <a:ext cx="7301058" cy="1803235"/>
            <a:chOff x="978714" y="4088004"/>
            <a:chExt cx="7301058" cy="1803235"/>
          </a:xfrm>
        </p:grpSpPr>
        <p:pic>
          <p:nvPicPr>
            <p:cNvPr id="12" name="Picture 11" descr="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085" y="4088004"/>
              <a:ext cx="1793687" cy="1793687"/>
            </a:xfrm>
            <a:prstGeom prst="rect">
              <a:avLst/>
            </a:prstGeom>
          </p:spPr>
        </p:pic>
        <p:pic>
          <p:nvPicPr>
            <p:cNvPr id="11" name="Picture 10" descr="Webcam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714" y="4355356"/>
              <a:ext cx="2047844" cy="1535883"/>
            </a:xfrm>
            <a:prstGeom prst="rect">
              <a:avLst/>
            </a:prstGeom>
          </p:spPr>
        </p:pic>
        <p:pic>
          <p:nvPicPr>
            <p:cNvPr id="10" name="Picture 9" descr="sad-dog-cage-592x39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527" y="4345810"/>
              <a:ext cx="2104236" cy="13969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876833" y="4716812"/>
              <a:ext cx="1482550" cy="55379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9794" y="4221686"/>
              <a:ext cx="1327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 delivered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37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: Storage costs are too high for animals and they can die in the distribution process…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dirty="0" smtClean="0"/>
              <a:t>We decided to go for a more realistic approach: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8185" y="95492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more sensible approach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6667" y="2542032"/>
            <a:ext cx="7664753" cy="3733528"/>
            <a:chOff x="916667" y="2542032"/>
            <a:chExt cx="7664753" cy="3733528"/>
          </a:xfrm>
        </p:grpSpPr>
        <p:pic>
          <p:nvPicPr>
            <p:cNvPr id="4" name="Picture 3" descr="demopla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667" y="2542032"/>
              <a:ext cx="1990142" cy="3733528"/>
            </a:xfrm>
            <a:prstGeom prst="rect">
              <a:avLst/>
            </a:prstGeom>
          </p:spPr>
        </p:pic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074657" y="2558186"/>
              <a:ext cx="5506763" cy="36004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2471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580" indent="0">
                <a:buNone/>
              </a:pPr>
              <a:r>
                <a:rPr lang="en-US" b="1" dirty="0" smtClean="0"/>
                <a:t>Plants are the ideal product for a web shop because (includes task 1.2)</a:t>
              </a:r>
            </a:p>
            <a:p>
              <a:pPr marL="68580" indent="0">
                <a:buNone/>
              </a:pPr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ot everyone has a car, almost nobody has the right car to transport a plant</a:t>
              </a:r>
            </a:p>
            <a:p>
              <a:r>
                <a:rPr lang="en-US" dirty="0"/>
                <a:t>o</a:t>
              </a:r>
              <a:r>
                <a:rPr lang="en-US" dirty="0" smtClean="0"/>
                <a:t>nly few people have the know-how to buy the right plant for their home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33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Business idea behind it (includes task 1.3)</a:t>
            </a:r>
            <a:endParaRPr lang="en-US" dirty="0"/>
          </a:p>
          <a:p>
            <a:r>
              <a:rPr lang="en-US" sz="2200" dirty="0" smtClean="0"/>
              <a:t>People only have a vague idea what a plant costs, so we can optimize our margin.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nd we assume that people, who buy plants online buy them just to hipster up their apartment – plants will die soon and they will order new ones</a:t>
            </a:r>
          </a:p>
          <a:p>
            <a:r>
              <a:rPr lang="en-US" sz="2200" dirty="0" smtClean="0"/>
              <a:t>Partnership with local greenhouses is possible, so we do not even have to store the plants ourselves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754" y="95492"/>
            <a:ext cx="24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idea: plants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Gärtnere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0" y="4118645"/>
            <a:ext cx="2917995" cy="1954014"/>
          </a:xfrm>
          <a:prstGeom prst="rect">
            <a:avLst/>
          </a:prstGeom>
        </p:spPr>
      </p:pic>
      <p:pic>
        <p:nvPicPr>
          <p:cNvPr id="5" name="Picture 4" descr="Gärternei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4" y="4118646"/>
            <a:ext cx="260535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What our web shop offers:</a:t>
            </a:r>
          </a:p>
          <a:p>
            <a:r>
              <a:rPr lang="en-US" sz="2500" dirty="0" smtClean="0"/>
              <a:t>Navigating through the product pages (rooms) with an intuitive and appealing design</a:t>
            </a:r>
          </a:p>
          <a:p>
            <a:pPr lvl="1"/>
            <a:r>
              <a:rPr lang="en-US" sz="2500" dirty="0" smtClean="0"/>
              <a:t>Includes tasks: 1.4 / 2.1-2.2 / 3.1-3.2 / 4.1-4.3 / 5.1-5.2 / 7.3</a:t>
            </a:r>
            <a:endParaRPr lang="en-US" sz="2500" dirty="0"/>
          </a:p>
          <a:p>
            <a:r>
              <a:rPr lang="en-US" sz="2500" dirty="0" smtClean="0"/>
              <a:t>All sites are available in two languages, choice is stored in cookies</a:t>
            </a:r>
          </a:p>
          <a:p>
            <a:pPr lvl="1"/>
            <a:r>
              <a:rPr lang="en-US" sz="2500" dirty="0" smtClean="0"/>
              <a:t>Includes tasks: 5.3 / 8.1</a:t>
            </a:r>
          </a:p>
          <a:p>
            <a:r>
              <a:rPr lang="en-US" sz="2500" dirty="0" smtClean="0"/>
              <a:t>You can </a:t>
            </a:r>
            <a:r>
              <a:rPr lang="en-US" sz="2500" dirty="0"/>
              <a:t>choose from a selection of </a:t>
            </a:r>
            <a:r>
              <a:rPr lang="en-US" sz="2500" dirty="0" smtClean="0"/>
              <a:t>plants and add them to your shopping cart, the shopping cart object is stored in a session</a:t>
            </a:r>
          </a:p>
          <a:p>
            <a:pPr lvl="1"/>
            <a:r>
              <a:rPr lang="en-US" sz="2500" dirty="0"/>
              <a:t>Includes tasks: </a:t>
            </a:r>
            <a:r>
              <a:rPr lang="en-US" sz="2500" dirty="0" smtClean="0"/>
              <a:t>6.1 / 8.2-8.3 / 9.1</a:t>
            </a:r>
          </a:p>
          <a:p>
            <a:r>
              <a:rPr lang="en-US" sz="2500" dirty="0" smtClean="0"/>
              <a:t>After selecting a plant, you can proceed with the checkout process, enter your address and choose shipping method</a:t>
            </a:r>
          </a:p>
          <a:p>
            <a:pPr lvl="1"/>
            <a:r>
              <a:rPr lang="en-US" sz="2500" dirty="0" smtClean="0"/>
              <a:t>Includes tasks: 6.2-6.4 / 7.1-7.2</a:t>
            </a:r>
          </a:p>
          <a:p>
            <a:r>
              <a:rPr lang="en-US" sz="2500" dirty="0" smtClean="0"/>
              <a:t>Every plant </a:t>
            </a:r>
            <a:r>
              <a:rPr lang="en-US" sz="2500" dirty="0"/>
              <a:t>can have multiple characteristics (such as pouring frequency, sunlight exposure etc.)  and accessories, which are all stored in a </a:t>
            </a:r>
            <a:r>
              <a:rPr lang="en-US" sz="2500" dirty="0" smtClean="0"/>
              <a:t>database and are accessed by web shop</a:t>
            </a:r>
          </a:p>
          <a:p>
            <a:pPr lvl="1"/>
            <a:r>
              <a:rPr lang="en-US" sz="2500" dirty="0" smtClean="0"/>
              <a:t>Includes tasks: 9.2-9.3 / 10.1-10.3</a:t>
            </a:r>
            <a:endParaRPr lang="en-US" sz="2500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92500"/>
          </a:bodyPr>
          <a:lstStyle/>
          <a:p>
            <a:r>
              <a:rPr lang="en-US" sz="2100" dirty="0"/>
              <a:t>Register/Login with your user credentials</a:t>
            </a:r>
          </a:p>
          <a:p>
            <a:pPr lvl="1"/>
            <a:r>
              <a:rPr lang="en-US" sz="2100" dirty="0"/>
              <a:t>Includes tasks: 1.3 / </a:t>
            </a:r>
            <a:r>
              <a:rPr lang="en-US" sz="2100" dirty="0" smtClean="0"/>
              <a:t>8.3</a:t>
            </a:r>
          </a:p>
          <a:p>
            <a:r>
              <a:rPr lang="en-US" sz="2100" dirty="0" smtClean="0"/>
              <a:t>Administrator </a:t>
            </a:r>
            <a:r>
              <a:rPr lang="en-US" sz="2100" dirty="0"/>
              <a:t>part with workflow tool</a:t>
            </a:r>
          </a:p>
          <a:p>
            <a:pPr lvl="1"/>
            <a:r>
              <a:rPr lang="en-US" sz="2100" dirty="0" smtClean="0"/>
              <a:t>Includes tasks: 10.4, 11.1</a:t>
            </a:r>
          </a:p>
          <a:p>
            <a:r>
              <a:rPr lang="en-US" sz="2100" dirty="0" smtClean="0"/>
              <a:t>Search functionality, if you are looking for a specific plant</a:t>
            </a:r>
          </a:p>
          <a:p>
            <a:pPr lvl="1"/>
            <a:r>
              <a:rPr lang="en-US" sz="2100" dirty="0" smtClean="0"/>
              <a:t>Includes tasks: 12.1</a:t>
            </a:r>
          </a:p>
          <a:p>
            <a:r>
              <a:rPr lang="en-US" sz="2100" dirty="0" smtClean="0"/>
              <a:t>HTML template -&gt; smarty</a:t>
            </a:r>
          </a:p>
          <a:p>
            <a:pPr lvl="1"/>
            <a:r>
              <a:rPr lang="en-US" sz="2100" dirty="0" smtClean="0"/>
              <a:t>Includes tasks: 12.2</a:t>
            </a:r>
          </a:p>
          <a:p>
            <a:r>
              <a:rPr lang="en-US" sz="2100" dirty="0" smtClean="0"/>
              <a:t>Regular Expressions (everywhere)</a:t>
            </a:r>
          </a:p>
          <a:p>
            <a:pPr lvl="1"/>
            <a:r>
              <a:rPr lang="en-US" sz="2100" dirty="0" smtClean="0"/>
              <a:t>Includes tasks: 12.3</a:t>
            </a:r>
          </a:p>
          <a:p>
            <a:r>
              <a:rPr lang="en-US" sz="2100" dirty="0" smtClean="0"/>
              <a:t>Plant wizard</a:t>
            </a:r>
            <a:r>
              <a:rPr lang="en-US" sz="2100" dirty="0"/>
              <a:t>, who helps you choose the right plant for </a:t>
            </a:r>
            <a:r>
              <a:rPr lang="en-US" sz="2100" dirty="0" smtClean="0"/>
              <a:t>you</a:t>
            </a:r>
          </a:p>
          <a:p>
            <a:pPr lvl="1"/>
            <a:r>
              <a:rPr lang="en-US" sz="2100" dirty="0" smtClean="0"/>
              <a:t>Includes tasks: 1.3</a:t>
            </a:r>
          </a:p>
          <a:p>
            <a:r>
              <a:rPr lang="en-US" sz="2100" dirty="0" smtClean="0"/>
              <a:t>Beautiful code</a:t>
            </a:r>
          </a:p>
          <a:p>
            <a:pPr lvl="1"/>
            <a:r>
              <a:rPr lang="en-US" sz="2100" dirty="0" smtClean="0"/>
              <a:t>Includes task: 6.5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0188" y="105040"/>
            <a:ext cx="375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distribution among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Experience tier</a:t>
            </a:r>
          </a:p>
          <a:p>
            <a:pPr marL="68580" indent="0">
              <a:buNone/>
            </a:pPr>
            <a:r>
              <a:rPr lang="en-US" sz="2700" dirty="0" smtClean="0"/>
              <a:t>Michael: almost no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Basic concept of </a:t>
            </a:r>
            <a:r>
              <a:rPr lang="en-US" sz="2700" dirty="0" err="1" smtClean="0"/>
              <a:t>webshop</a:t>
            </a:r>
            <a:endParaRPr lang="en-US" sz="2700" dirty="0" smtClean="0"/>
          </a:p>
          <a:p>
            <a:r>
              <a:rPr lang="en-US" sz="2700" dirty="0" smtClean="0"/>
              <a:t>OOP PHP / </a:t>
            </a:r>
            <a:r>
              <a:rPr lang="en-US" sz="2700" dirty="0" err="1" smtClean="0"/>
              <a:t>Javascript</a:t>
            </a:r>
            <a:r>
              <a:rPr lang="en-US" sz="2700" dirty="0" smtClean="0"/>
              <a:t> / Cookies / Session</a:t>
            </a:r>
          </a:p>
          <a:p>
            <a:r>
              <a:rPr lang="en-US" sz="2700" dirty="0" smtClean="0"/>
              <a:t>Plant wizard</a:t>
            </a:r>
          </a:p>
          <a:p>
            <a:pPr marL="68580" indent="0">
              <a:buNone/>
            </a:pPr>
            <a:r>
              <a:rPr lang="en-US" sz="2700" dirty="0" smtClean="0"/>
              <a:t>Simon: little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MySQL part (DAO)</a:t>
            </a:r>
          </a:p>
          <a:p>
            <a:r>
              <a:rPr lang="en-US" sz="2700" dirty="0" smtClean="0"/>
              <a:t>Sign Up / Login, Order process</a:t>
            </a:r>
          </a:p>
          <a:p>
            <a:r>
              <a:rPr lang="en-US" sz="2700" dirty="0" smtClean="0"/>
              <a:t>AJAX search</a:t>
            </a:r>
          </a:p>
          <a:p>
            <a:pPr marL="68580" indent="0">
              <a:buNone/>
            </a:pPr>
            <a:r>
              <a:rPr lang="en-US" sz="2700" dirty="0" smtClean="0"/>
              <a:t>Claudio: </a:t>
            </a:r>
            <a:r>
              <a:rPr lang="en-US" sz="2700" dirty="0"/>
              <a:t>s</a:t>
            </a:r>
            <a:r>
              <a:rPr lang="en-US" sz="2700" dirty="0" smtClean="0"/>
              <a:t>ome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Introduce HTML templates (Smarty)</a:t>
            </a:r>
          </a:p>
          <a:p>
            <a:r>
              <a:rPr lang="en-US" sz="2700" dirty="0" smtClean="0"/>
              <a:t>Administrator part</a:t>
            </a:r>
          </a:p>
          <a:p>
            <a:r>
              <a:rPr lang="en-US" sz="2700" dirty="0" smtClean="0"/>
              <a:t>Mostly teaching us how to do things… (mostly code be</a:t>
            </a:r>
            <a:r>
              <a:rPr lang="en-US" sz="2500" dirty="0" smtClean="0"/>
              <a:t>autification)</a:t>
            </a:r>
          </a:p>
        </p:txBody>
      </p:sp>
    </p:spTree>
    <p:extLst>
      <p:ext uri="{BB962C8B-B14F-4D97-AF65-F5344CB8AC3E}">
        <p14:creationId xmlns:p14="http://schemas.microsoft.com/office/powerpoint/2010/main" val="160899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Technologies used:</a:t>
            </a:r>
            <a:endParaRPr lang="en-US" dirty="0"/>
          </a:p>
          <a:p>
            <a:r>
              <a:rPr lang="en-US" sz="2200" dirty="0" smtClean="0"/>
              <a:t>PHP / OOPHP (cookies/session)</a:t>
            </a:r>
          </a:p>
          <a:p>
            <a:r>
              <a:rPr lang="en-US" sz="2200" dirty="0" err="1" smtClean="0"/>
              <a:t>Javascript</a:t>
            </a:r>
            <a:endParaRPr lang="en-US" sz="2200" dirty="0" smtClean="0"/>
          </a:p>
          <a:p>
            <a:r>
              <a:rPr lang="en-US" sz="2200" dirty="0" smtClean="0"/>
              <a:t>MySQL</a:t>
            </a:r>
          </a:p>
          <a:p>
            <a:r>
              <a:rPr lang="en-US" sz="2200" dirty="0" smtClean="0"/>
              <a:t>AJAX</a:t>
            </a:r>
          </a:p>
          <a:p>
            <a:r>
              <a:rPr lang="en-US" sz="2200" dirty="0" smtClean="0"/>
              <a:t>Smarty</a:t>
            </a: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021" y="105040"/>
            <a:ext cx="227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1766" y="105040"/>
            <a:ext cx="20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763858"/>
            <a:ext cx="6777317" cy="123171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If we ever have a business idea and need a web shop, we will entrust the programming to an external company…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43492" y="1995575"/>
            <a:ext cx="6777317" cy="403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Things that we figured out</a:t>
            </a:r>
          </a:p>
          <a:p>
            <a:r>
              <a:rPr lang="en-US" dirty="0" smtClean="0"/>
              <a:t>task setup needed a lot of refactoring</a:t>
            </a:r>
          </a:p>
          <a:p>
            <a:r>
              <a:rPr lang="en-US" dirty="0" smtClean="0"/>
              <a:t>HTML template saves you a lot of time</a:t>
            </a:r>
          </a:p>
          <a:p>
            <a:r>
              <a:rPr lang="en-US" dirty="0" smtClean="0"/>
              <a:t>evaluate usage of frameworks</a:t>
            </a:r>
          </a:p>
          <a:p>
            <a:r>
              <a:rPr lang="en-US" dirty="0" smtClean="0"/>
              <a:t>session handling is NOT trivial!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80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15</TotalTime>
  <Words>634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</dc:title>
  <dc:creator>MSZ</dc:creator>
  <cp:lastModifiedBy>MSZ</cp:lastModifiedBy>
  <cp:revision>195</cp:revision>
  <dcterms:created xsi:type="dcterms:W3CDTF">2015-01-13T07:43:44Z</dcterms:created>
  <dcterms:modified xsi:type="dcterms:W3CDTF">2015-01-14T19:05:56Z</dcterms:modified>
</cp:coreProperties>
</file>