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shop for plants</a:t>
            </a:r>
            <a:endParaRPr lang="en-US" dirty="0"/>
          </a:p>
        </p:txBody>
      </p:sp>
      <p:pic>
        <p:nvPicPr>
          <p:cNvPr id="4" name="Picture 3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3" y="2394612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85" y="4088004"/>
            <a:ext cx="1793687" cy="1793687"/>
          </a:xfrm>
          <a:prstGeom prst="rect">
            <a:avLst/>
          </a:prstGeom>
        </p:spPr>
      </p:pic>
      <p:pic>
        <p:nvPicPr>
          <p:cNvPr id="11" name="Picture 10" descr="Webca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4" y="4355356"/>
            <a:ext cx="2047844" cy="1535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11597"/>
            <a:ext cx="7703046" cy="1651841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Not just another web shop…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There are not too many web shops that sell living things – which got us thinking: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33" y="95492"/>
            <a:ext cx="30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Tapping into new markets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36" y="2605921"/>
            <a:ext cx="7703046" cy="175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Web show idea #1: </a:t>
            </a:r>
            <a:r>
              <a:rPr lang="en-US" b="1" dirty="0" err="1" smtClean="0"/>
              <a:t>iAnimals</a:t>
            </a:r>
            <a:r>
              <a:rPr lang="en-US" b="1" dirty="0" smtClean="0"/>
              <a:t> (working title)</a:t>
            </a:r>
            <a:endParaRPr lang="en-US" dirty="0" smtClean="0"/>
          </a:p>
          <a:p>
            <a:r>
              <a:rPr lang="en-US" sz="2200" dirty="0" smtClean="0"/>
              <a:t>A web shop for exotic animals, which you can then choose from looking at the live webcam feeds that are installed in the cages:</a:t>
            </a:r>
            <a:endParaRPr lang="en-US" dirty="0"/>
          </a:p>
        </p:txBody>
      </p:sp>
      <p:pic>
        <p:nvPicPr>
          <p:cNvPr id="10" name="Picture 9" descr="sad-dog-cage-592x3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27" y="4345810"/>
            <a:ext cx="2104236" cy="1396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76833" y="4716812"/>
            <a:ext cx="1482550" cy="5537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69794" y="4221686"/>
            <a:ext cx="132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However</a:t>
            </a:r>
            <a:r>
              <a:rPr lang="en-US" dirty="0" smtClean="0"/>
              <a:t>: Storage costs are too high for animals and they can die in the distribution process…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dirty="0" smtClean="0"/>
              <a:t>We decided to go for a more realistic approach: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8185" y="95492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more sensible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emopl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2542032"/>
            <a:ext cx="1990142" cy="37335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074657" y="2558186"/>
            <a:ext cx="5506763" cy="36004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b="1" dirty="0" smtClean="0"/>
              <a:t>Plants are the ideal product for a web shop because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 everyone has a car, almost nobody has the right car to transport a plant</a:t>
            </a:r>
          </a:p>
          <a:p>
            <a:r>
              <a:rPr lang="en-US" dirty="0"/>
              <a:t>o</a:t>
            </a:r>
            <a:r>
              <a:rPr lang="en-US" dirty="0" smtClean="0"/>
              <a:t>nly few people have the know-how to buy the right plant for their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Business idea behind it</a:t>
            </a:r>
            <a:endParaRPr lang="en-US" dirty="0"/>
          </a:p>
          <a:p>
            <a:r>
              <a:rPr lang="en-US" sz="2200" dirty="0" smtClean="0"/>
              <a:t>People only have a vague idea what a plant costs, so we can optimize our margin.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nd we assume that people, who buy plants online buy them just to hipster up their apartment – plants will die soon and they will order new ones</a:t>
            </a:r>
          </a:p>
          <a:p>
            <a:r>
              <a:rPr lang="en-US" sz="2200" dirty="0" smtClean="0"/>
              <a:t>Partnership with local greenhouses is possible, so we do not even have to store the plants ourselves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3754" y="95492"/>
            <a:ext cx="240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idea: plants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Gärtnere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0" y="4118645"/>
            <a:ext cx="2917995" cy="1954014"/>
          </a:xfrm>
          <a:prstGeom prst="rect">
            <a:avLst/>
          </a:prstGeom>
        </p:spPr>
      </p:pic>
      <p:pic>
        <p:nvPicPr>
          <p:cNvPr id="5" name="Picture 4" descr="Gärternei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4" y="4118646"/>
            <a:ext cx="2605352" cy="19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What our web shop offers:</a:t>
            </a:r>
            <a:endParaRPr lang="en-US" dirty="0"/>
          </a:p>
          <a:p>
            <a:r>
              <a:rPr lang="en-US" sz="2200" dirty="0" smtClean="0"/>
              <a:t>You can choose from a selection of plants, including their characteristics (such as pouring frequency, sunlight exposure etc.)</a:t>
            </a:r>
          </a:p>
          <a:p>
            <a:r>
              <a:rPr lang="en-US" sz="2200" dirty="0"/>
              <a:t>Select appropriate accessories (pots, fertilizer)</a:t>
            </a:r>
          </a:p>
          <a:p>
            <a:r>
              <a:rPr lang="en-US" sz="2200" dirty="0" smtClean="0"/>
              <a:t>Register/Login with your user credentials</a:t>
            </a:r>
          </a:p>
          <a:p>
            <a:r>
              <a:rPr lang="en-US" sz="2200" dirty="0" smtClean="0"/>
              <a:t>Search functionality, if you are looking for a specific plant</a:t>
            </a:r>
          </a:p>
          <a:p>
            <a:r>
              <a:rPr lang="en-US" sz="2200" dirty="0" smtClean="0"/>
              <a:t>Whole order process with shopping cart</a:t>
            </a:r>
          </a:p>
          <a:p>
            <a:r>
              <a:rPr lang="en-US" sz="2200" dirty="0" smtClean="0"/>
              <a:t>Appealing design to suggest professionalism</a:t>
            </a:r>
          </a:p>
          <a:p>
            <a:r>
              <a:rPr lang="en-US" sz="2200" dirty="0" smtClean="0"/>
              <a:t>Administrator part with workflow tool</a:t>
            </a:r>
          </a:p>
          <a:p>
            <a:r>
              <a:rPr lang="en-US" sz="2200" dirty="0" smtClean="0"/>
              <a:t>Plant wizard, who helps you choose the right plant for you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Setup:</a:t>
            </a:r>
            <a:endParaRPr lang="en-US" dirty="0"/>
          </a:p>
          <a:p>
            <a:r>
              <a:rPr lang="en-US" sz="2200" dirty="0" smtClean="0"/>
              <a:t>Plants/Accessories/Users are stored in a database</a:t>
            </a:r>
          </a:p>
          <a:p>
            <a:r>
              <a:rPr lang="en-US" sz="2200" dirty="0" smtClean="0"/>
              <a:t>Plants are linked with certain accessories</a:t>
            </a:r>
          </a:p>
          <a:p>
            <a:r>
              <a:rPr lang="en-US" sz="2200" dirty="0" smtClean="0"/>
              <a:t>Search functionality is implemented by AJAX</a:t>
            </a:r>
          </a:p>
          <a:p>
            <a:r>
              <a:rPr lang="en-US" sz="2200" dirty="0" smtClean="0"/>
              <a:t>We chose smarty as template</a:t>
            </a:r>
          </a:p>
          <a:p>
            <a:pPr marL="68580" indent="0">
              <a:buNone/>
            </a:pPr>
            <a:endParaRPr lang="en-US" sz="2200" dirty="0" smtClean="0"/>
          </a:p>
          <a:p>
            <a:pPr marL="68580" indent="0">
              <a:buNone/>
            </a:pPr>
            <a:endParaRPr lang="en-US" b="1" dirty="0" smtClean="0"/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b="1" dirty="0" smtClean="0"/>
              <a:t>Now lets see how it looks…</a:t>
            </a:r>
          </a:p>
          <a:p>
            <a:endParaRPr lang="en-US" sz="2200" dirty="0" smtClean="0"/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5669" y="105040"/>
            <a:ext cx="32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setup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552</TotalTime>
  <Words>351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Plants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</dc:title>
  <dc:creator>MSZ</dc:creator>
  <cp:lastModifiedBy>MSZ</cp:lastModifiedBy>
  <cp:revision>85</cp:revision>
  <dcterms:created xsi:type="dcterms:W3CDTF">2015-01-13T07:43:44Z</dcterms:created>
  <dcterms:modified xsi:type="dcterms:W3CDTF">2015-01-13T16:56:36Z</dcterms:modified>
</cp:coreProperties>
</file>