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78" r:id="rId5"/>
    <p:sldId id="266" r:id="rId6"/>
    <p:sldId id="267" r:id="rId7"/>
    <p:sldId id="279" r:id="rId8"/>
    <p:sldId id="283" r:id="rId9"/>
    <p:sldId id="280" r:id="rId10"/>
    <p:sldId id="269" r:id="rId11"/>
    <p:sldId id="270" r:id="rId12"/>
    <p:sldId id="271" r:id="rId13"/>
    <p:sldId id="272" r:id="rId14"/>
    <p:sldId id="276" r:id="rId15"/>
    <p:sldId id="277" r:id="rId16"/>
    <p:sldId id="273" r:id="rId17"/>
    <p:sldId id="281" r:id="rId18"/>
    <p:sldId id="282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6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5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1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4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5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1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56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2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22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10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65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7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실내, 사람, 벽, 노트북이(가) 표시된 사진&#10;&#10;자동 생성된 설명">
            <a:extLst>
              <a:ext uri="{FF2B5EF4-FFF2-40B4-BE49-F238E27FC236}">
                <a16:creationId xmlns:a16="http://schemas.microsoft.com/office/drawing/2014/main" id="{23A22BC8-6100-43A9-8CBD-1AAE590ADF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367" y="5216430"/>
            <a:ext cx="2236961" cy="15083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그림 6" descr="창문, 바닥, 사람이(가) 표시된 사진&#10;&#10;자동 생성된 설명">
            <a:extLst>
              <a:ext uri="{FF2B5EF4-FFF2-40B4-BE49-F238E27FC236}">
                <a16:creationId xmlns:a16="http://schemas.microsoft.com/office/drawing/2014/main" id="{9338D453-A97B-4C0B-86C4-ECCE3B4971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847" y="2232890"/>
            <a:ext cx="2476500" cy="1500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그림 3" descr="잔디, 실외, 하늘이(가) 표시된 사진&#10;&#10;자동 생성된 설명">
            <a:extLst>
              <a:ext uri="{FF2B5EF4-FFF2-40B4-BE49-F238E27FC236}">
                <a16:creationId xmlns:a16="http://schemas.microsoft.com/office/drawing/2014/main" id="{8E571756-15D4-42D0-ADD8-80A0575A78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367" y="631018"/>
            <a:ext cx="2052469" cy="13725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직사각형 11"/>
          <p:cNvSpPr/>
          <p:nvPr/>
        </p:nvSpPr>
        <p:spPr>
          <a:xfrm>
            <a:off x="3716243" y="403855"/>
            <a:ext cx="8432117" cy="62478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0" b="1" dirty="0">
                <a:solidFill>
                  <a:prstClr val="white">
                    <a:lumMod val="95000"/>
                  </a:prstClr>
                </a:solidFill>
              </a:rPr>
              <a:t>A</a:t>
            </a:r>
            <a:r>
              <a:rPr lang="en-US" altLang="ko-KR" sz="20000" dirty="0">
                <a:solidFill>
                  <a:prstClr val="white">
                    <a:lumMod val="95000"/>
                  </a:prstClr>
                </a:solidFill>
              </a:rPr>
              <a:t>ctive</a:t>
            </a:r>
          </a:p>
          <a:p>
            <a:r>
              <a:rPr lang="en-US" altLang="ko-KR" sz="20000" dirty="0">
                <a:solidFill>
                  <a:prstClr val="white">
                    <a:lumMod val="95000"/>
                  </a:prstClr>
                </a:solidFill>
              </a:rPr>
              <a:t>	</a:t>
            </a:r>
            <a:r>
              <a:rPr lang="en-US" altLang="ko-KR" sz="20000" b="1" dirty="0">
                <a:solidFill>
                  <a:prstClr val="white">
                    <a:lumMod val="95000"/>
                  </a:prstClr>
                </a:solidFill>
              </a:rPr>
              <a:t>S</a:t>
            </a:r>
            <a:r>
              <a:rPr lang="en-US" altLang="ko-KR" sz="20000" dirty="0">
                <a:solidFill>
                  <a:prstClr val="white">
                    <a:lumMod val="95000"/>
                  </a:prstClr>
                </a:solidFill>
              </a:rPr>
              <a:t>enior</a:t>
            </a:r>
            <a:endParaRPr lang="ko-KR" altLang="en-US" sz="20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D4E32936-522F-42BC-8EEF-25B762F8BE6E}"/>
              </a:ext>
            </a:extLst>
          </p:cNvPr>
          <p:cNvSpPr/>
          <p:nvPr/>
        </p:nvSpPr>
        <p:spPr>
          <a:xfrm>
            <a:off x="1353868" y="2887446"/>
            <a:ext cx="274320" cy="922137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791019" y="2770440"/>
            <a:ext cx="4988512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Active Senior 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638502" y="1749547"/>
            <a:ext cx="9012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white">
                    <a:lumMod val="95000"/>
                  </a:prstClr>
                </a:solidFill>
              </a:rPr>
              <a:t>happy</a:t>
            </a:r>
            <a:endParaRPr lang="ko-KR" altLang="en-US" sz="2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22144" y="4402773"/>
            <a:ext cx="676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1" kern="0" dirty="0">
                <a:solidFill>
                  <a:prstClr val="white">
                    <a:lumMod val="95000"/>
                  </a:prstClr>
                </a:solidFill>
              </a:rPr>
              <a:t>nice</a:t>
            </a:r>
            <a:endParaRPr lang="ko-KR" altLang="en-US" sz="2000" dirty="0">
              <a:solidFill>
                <a:prstClr val="white">
                  <a:lumMod val="95000"/>
                </a:prstClr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7709F5D-21DF-48D6-A0B7-4CE512956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504975"/>
              </p:ext>
            </p:extLst>
          </p:nvPr>
        </p:nvGraphicFramePr>
        <p:xfrm>
          <a:off x="773023" y="4986866"/>
          <a:ext cx="2821318" cy="1333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789">
                  <a:extLst>
                    <a:ext uri="{9D8B030D-6E8A-4147-A177-3AD203B41FA5}">
                      <a16:colId xmlns:a16="http://schemas.microsoft.com/office/drawing/2014/main" val="1362757717"/>
                    </a:ext>
                  </a:extLst>
                </a:gridCol>
                <a:gridCol w="1351090">
                  <a:extLst>
                    <a:ext uri="{9D8B030D-6E8A-4147-A177-3AD203B41FA5}">
                      <a16:colId xmlns:a16="http://schemas.microsoft.com/office/drawing/2014/main" val="3733259037"/>
                    </a:ext>
                  </a:extLst>
                </a:gridCol>
                <a:gridCol w="940439">
                  <a:extLst>
                    <a:ext uri="{9D8B030D-6E8A-4147-A177-3AD203B41FA5}">
                      <a16:colId xmlns:a16="http://schemas.microsoft.com/office/drawing/2014/main" val="838929920"/>
                    </a:ext>
                  </a:extLst>
                </a:gridCol>
              </a:tblGrid>
              <a:tr h="3333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조장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20161607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장진호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52644"/>
                  </a:ext>
                </a:extLst>
              </a:tr>
              <a:tr h="3333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조원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20191216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이예은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369714"/>
                  </a:ext>
                </a:extLst>
              </a:tr>
              <a:tr h="3333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조원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20161514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이지원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41652"/>
                  </a:ext>
                </a:extLst>
              </a:tr>
              <a:tr h="3333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조원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20161603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이태환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792047"/>
                  </a:ext>
                </a:extLst>
              </a:tr>
            </a:tbl>
          </a:graphicData>
        </a:graphic>
      </p:graphicFrame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516B3325-175F-47B1-BF61-EB8E5AF1AAA4}"/>
              </a:ext>
            </a:extLst>
          </p:cNvPr>
          <p:cNvSpPr/>
          <p:nvPr/>
        </p:nvSpPr>
        <p:spPr>
          <a:xfrm rot="10800000">
            <a:off x="4928080" y="2887445"/>
            <a:ext cx="274320" cy="922137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81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Flow Chart (Login)</a:t>
            </a:r>
            <a:endParaRPr lang="ko-KR" altLang="en-US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Development Schedule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7E1E1F-FE6D-4A92-B1A7-FD6006FBDBF8}"/>
              </a:ext>
            </a:extLst>
          </p:cNvPr>
          <p:cNvSpPr/>
          <p:nvPr/>
        </p:nvSpPr>
        <p:spPr>
          <a:xfrm>
            <a:off x="5097427" y="1176473"/>
            <a:ext cx="1811467" cy="342659"/>
          </a:xfrm>
          <a:prstGeom prst="rect">
            <a:avLst/>
          </a:prstGeom>
          <a:ln w="0"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ko-KR" altLang="en-US" sz="1200"/>
              <a:t>로그인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B8B24-D449-48D7-B832-A0B53AC8B428}"/>
              </a:ext>
            </a:extLst>
          </p:cNvPr>
          <p:cNvSpPr/>
          <p:nvPr/>
        </p:nvSpPr>
        <p:spPr>
          <a:xfrm>
            <a:off x="8445715" y="1177884"/>
            <a:ext cx="1811467" cy="342702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ko-KR" altLang="en-US" sz="1200"/>
              <a:t>비밀번호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B15061-ACED-4290-B725-59CD7171942A}"/>
              </a:ext>
            </a:extLst>
          </p:cNvPr>
          <p:cNvSpPr/>
          <p:nvPr/>
        </p:nvSpPr>
        <p:spPr>
          <a:xfrm>
            <a:off x="1748877" y="1177884"/>
            <a:ext cx="1811467" cy="3427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ko-KR" altLang="en-US" sz="1200" dirty="0"/>
              <a:t>회원가입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EC9A1DF6-962F-478D-94B4-28A02D763232}"/>
              </a:ext>
            </a:extLst>
          </p:cNvPr>
          <p:cNvSpPr/>
          <p:nvPr/>
        </p:nvSpPr>
        <p:spPr>
          <a:xfrm>
            <a:off x="5493296" y="2334373"/>
            <a:ext cx="1045077" cy="73427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en-US" altLang="ko-KR" sz="1200" dirty="0"/>
              <a:t>ID</a:t>
            </a:r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68600FD6-0239-49FE-B793-8DCD95C3F32C}"/>
              </a:ext>
            </a:extLst>
          </p:cNvPr>
          <p:cNvSpPr/>
          <p:nvPr/>
        </p:nvSpPr>
        <p:spPr>
          <a:xfrm>
            <a:off x="8841715" y="2334373"/>
            <a:ext cx="1045077" cy="73427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en-US" altLang="ko-KR" sz="1200" dirty="0"/>
              <a:t>ID</a:t>
            </a: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4CD0F59E-8DB1-4109-AB7D-F5FBEEDA2817}"/>
              </a:ext>
            </a:extLst>
          </p:cNvPr>
          <p:cNvSpPr/>
          <p:nvPr/>
        </p:nvSpPr>
        <p:spPr>
          <a:xfrm>
            <a:off x="2144877" y="2334373"/>
            <a:ext cx="1045077" cy="73427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en-US" altLang="ko-KR" sz="1000" dirty="0"/>
              <a:t>pw</a:t>
            </a:r>
            <a:r>
              <a:rPr lang="ko-KR" altLang="en-US" sz="1000" dirty="0"/>
              <a:t>값 동일</a:t>
            </a:r>
            <a:r>
              <a:rPr lang="en-US" altLang="ko-KR" sz="1000" dirty="0"/>
              <a:t> </a:t>
            </a:r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257425C1-8E26-4369-9B66-6506CC4ADDAD}"/>
              </a:ext>
            </a:extLst>
          </p:cNvPr>
          <p:cNvSpPr/>
          <p:nvPr/>
        </p:nvSpPr>
        <p:spPr>
          <a:xfrm>
            <a:off x="2170277" y="4350626"/>
            <a:ext cx="1045077" cy="73427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ko-KR" altLang="en-US" sz="1000" dirty="0"/>
              <a:t>모든 정보 입력</a:t>
            </a: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865180AC-ED89-43FB-8D46-AB7178031470}"/>
              </a:ext>
            </a:extLst>
          </p:cNvPr>
          <p:cNvSpPr/>
          <p:nvPr/>
        </p:nvSpPr>
        <p:spPr>
          <a:xfrm>
            <a:off x="5537746" y="4350626"/>
            <a:ext cx="1045077" cy="73427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en-US" altLang="ko-KR" sz="1200" dirty="0"/>
              <a:t>pw</a:t>
            </a:r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14F993F7-ED3B-480B-8705-7DCD067C6EDC}"/>
              </a:ext>
            </a:extLst>
          </p:cNvPr>
          <p:cNvSpPr/>
          <p:nvPr/>
        </p:nvSpPr>
        <p:spPr>
          <a:xfrm>
            <a:off x="8898865" y="4350626"/>
            <a:ext cx="1045077" cy="73427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en-US" altLang="ko-KR" sz="1000"/>
              <a:t>Email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1B7272D-31CA-440B-BD38-BA355C43E622}"/>
              </a:ext>
            </a:extLst>
          </p:cNvPr>
          <p:cNvCxnSpPr>
            <a:stCxn id="5" idx="1"/>
            <a:endCxn id="7" idx="3"/>
          </p:cNvCxnSpPr>
          <p:nvPr/>
        </p:nvCxnSpPr>
        <p:spPr>
          <a:xfrm flipH="1">
            <a:off x="3560344" y="1347803"/>
            <a:ext cx="1537083" cy="1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AACC130-BA9F-4E8D-AC59-CCB3DEE9826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908894" y="1347803"/>
            <a:ext cx="1536821" cy="1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231C94C-DE40-4BB2-B023-BA01C99A6C0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003161" y="1519132"/>
            <a:ext cx="12674" cy="815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60C19A56-F3AC-4C67-ACEF-E3995EDFDA26}"/>
              </a:ext>
            </a:extLst>
          </p:cNvPr>
          <p:cNvCxnSpPr>
            <a:stCxn id="11" idx="1"/>
            <a:endCxn id="7" idx="1"/>
          </p:cNvCxnSpPr>
          <p:nvPr/>
        </p:nvCxnSpPr>
        <p:spPr>
          <a:xfrm rot="10800000">
            <a:off x="1748877" y="1349236"/>
            <a:ext cx="396000" cy="1352273"/>
          </a:xfrm>
          <a:prstGeom prst="curvedConnector3">
            <a:avLst>
              <a:gd name="adj1" fmla="val 23087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AC2902-1942-45A6-AEE6-3F4E1153F573}"/>
              </a:ext>
            </a:extLst>
          </p:cNvPr>
          <p:cNvSpPr txBox="1"/>
          <p:nvPr/>
        </p:nvSpPr>
        <p:spPr>
          <a:xfrm>
            <a:off x="1913260" y="2459361"/>
            <a:ext cx="274299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r>
              <a:rPr lang="en-US" altLang="ko-KR" sz="1100" dirty="0"/>
              <a:t>N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E41B9AB-F4DC-4825-88BF-39875C018FEA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2667416" y="3068643"/>
            <a:ext cx="25400" cy="1281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AEFA01-E33E-4157-A6F7-31483F84D177}"/>
              </a:ext>
            </a:extLst>
          </p:cNvPr>
          <p:cNvSpPr txBox="1"/>
          <p:nvPr/>
        </p:nvSpPr>
        <p:spPr>
          <a:xfrm>
            <a:off x="2639043" y="3070387"/>
            <a:ext cx="252916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r>
              <a:rPr lang="en-US" altLang="ko-KR" sz="1100" dirty="0"/>
              <a:t>Y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9F7BAC-0627-435D-811F-6AC1B1FEEDF9}"/>
              </a:ext>
            </a:extLst>
          </p:cNvPr>
          <p:cNvSpPr/>
          <p:nvPr/>
        </p:nvSpPr>
        <p:spPr>
          <a:xfrm>
            <a:off x="1799677" y="6038492"/>
            <a:ext cx="1811467" cy="3427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ko-KR" altLang="en-US" sz="1200"/>
              <a:t>회원가입 성공</a:t>
            </a:r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DEF1AD09-4979-465E-860B-4FCCFD43B5D0}"/>
              </a:ext>
            </a:extLst>
          </p:cNvPr>
          <p:cNvCxnSpPr>
            <a:stCxn id="12" idx="3"/>
          </p:cNvCxnSpPr>
          <p:nvPr/>
        </p:nvCxnSpPr>
        <p:spPr>
          <a:xfrm flipV="1">
            <a:off x="3215354" y="1519133"/>
            <a:ext cx="287139" cy="319862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16AED33-3885-48CC-BB80-1DAA68864988}"/>
              </a:ext>
            </a:extLst>
          </p:cNvPr>
          <p:cNvSpPr txBox="1"/>
          <p:nvPr/>
        </p:nvSpPr>
        <p:spPr>
          <a:xfrm>
            <a:off x="3225875" y="4543592"/>
            <a:ext cx="274299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r>
              <a:rPr lang="en-US" altLang="ko-KR" sz="1100" dirty="0"/>
              <a:t>N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B53C8D2-C295-4B5C-87F7-5B69B13E9E32}"/>
              </a:ext>
            </a:extLst>
          </p:cNvPr>
          <p:cNvCxnSpPr>
            <a:stCxn id="12" idx="2"/>
            <a:endCxn id="22" idx="0"/>
          </p:cNvCxnSpPr>
          <p:nvPr/>
        </p:nvCxnSpPr>
        <p:spPr>
          <a:xfrm>
            <a:off x="2692816" y="5084896"/>
            <a:ext cx="12595" cy="953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E4A1E9-3E67-4406-821C-AB30553C498E}"/>
              </a:ext>
            </a:extLst>
          </p:cNvPr>
          <p:cNvSpPr/>
          <p:nvPr/>
        </p:nvSpPr>
        <p:spPr>
          <a:xfrm>
            <a:off x="5173496" y="6038492"/>
            <a:ext cx="1811467" cy="3427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ko-KR" altLang="en-US" sz="1200"/>
              <a:t>로그인 성공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D57F57-DFD7-44D4-86E1-94D49CDF9E93}"/>
              </a:ext>
            </a:extLst>
          </p:cNvPr>
          <p:cNvSpPr/>
          <p:nvPr/>
        </p:nvSpPr>
        <p:spPr>
          <a:xfrm>
            <a:off x="8560016" y="6038492"/>
            <a:ext cx="1811467" cy="3427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en-US" altLang="ko-KR" sz="1200"/>
              <a:t>Email</a:t>
            </a:r>
            <a:r>
              <a:rPr lang="ko-KR" altLang="en-US" sz="1200"/>
              <a:t> 전송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96B9916-A284-4468-8A03-BC7A46C2BD26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6015835" y="3068643"/>
            <a:ext cx="44450" cy="1281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0DD0CFA-1A90-4DF4-B3E3-EDBB53C1BDA1}"/>
              </a:ext>
            </a:extLst>
          </p:cNvPr>
          <p:cNvCxnSpPr>
            <a:stCxn id="13" idx="2"/>
            <a:endCxn id="26" idx="0"/>
          </p:cNvCxnSpPr>
          <p:nvPr/>
        </p:nvCxnSpPr>
        <p:spPr>
          <a:xfrm>
            <a:off x="6060285" y="5084896"/>
            <a:ext cx="18945" cy="953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2FFF083-8BD1-4CC1-9CF1-A243E9E3CF6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9351449" y="1520586"/>
            <a:ext cx="12805" cy="813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493AD5E-5492-41B7-9E5E-81A07F965A20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9364254" y="3068643"/>
            <a:ext cx="57150" cy="1281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1A2F37-D9E1-42E2-BD57-7A9F093B4B0C}"/>
              </a:ext>
            </a:extLst>
          </p:cNvPr>
          <p:cNvCxnSpPr>
            <a:stCxn id="14" idx="2"/>
            <a:endCxn id="27" idx="0"/>
          </p:cNvCxnSpPr>
          <p:nvPr/>
        </p:nvCxnSpPr>
        <p:spPr>
          <a:xfrm>
            <a:off x="9421404" y="5084896"/>
            <a:ext cx="44346" cy="953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C13677EF-962D-4AAE-9950-33C0C949B930}"/>
              </a:ext>
            </a:extLst>
          </p:cNvPr>
          <p:cNvCxnSpPr>
            <a:stCxn id="8" idx="3"/>
          </p:cNvCxnSpPr>
          <p:nvPr/>
        </p:nvCxnSpPr>
        <p:spPr>
          <a:xfrm flipV="1">
            <a:off x="6538373" y="1520586"/>
            <a:ext cx="251135" cy="118092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807B28BF-DEFC-4BD4-AEE6-4E0948ABE410}"/>
              </a:ext>
            </a:extLst>
          </p:cNvPr>
          <p:cNvCxnSpPr>
            <a:stCxn id="13" idx="1"/>
          </p:cNvCxnSpPr>
          <p:nvPr/>
        </p:nvCxnSpPr>
        <p:spPr>
          <a:xfrm rot="10800000">
            <a:off x="5141878" y="1520589"/>
            <a:ext cx="395868" cy="319717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FB75AD0-EB26-436D-8FEF-CD1CBADB8BEB}"/>
              </a:ext>
            </a:extLst>
          </p:cNvPr>
          <p:cNvSpPr txBox="1"/>
          <p:nvPr/>
        </p:nvSpPr>
        <p:spPr>
          <a:xfrm>
            <a:off x="5217624" y="4622429"/>
            <a:ext cx="276200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r>
              <a:rPr lang="en-US" altLang="ko-KR" sz="1100" dirty="0"/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96B3EA-746F-4479-B3B8-9FB3CCB0FF3C}"/>
              </a:ext>
            </a:extLst>
          </p:cNvPr>
          <p:cNvSpPr txBox="1"/>
          <p:nvPr/>
        </p:nvSpPr>
        <p:spPr>
          <a:xfrm>
            <a:off x="6517038" y="2615511"/>
            <a:ext cx="276200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r>
              <a:rPr lang="en-US" altLang="ko-KR" sz="1100" dirty="0"/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0C102C-67FB-4825-B6B8-9990394AEADF}"/>
              </a:ext>
            </a:extLst>
          </p:cNvPr>
          <p:cNvSpPr txBox="1"/>
          <p:nvPr/>
        </p:nvSpPr>
        <p:spPr>
          <a:xfrm>
            <a:off x="5980714" y="3024026"/>
            <a:ext cx="276200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r>
              <a:rPr lang="en-US" altLang="ko-KR" sz="1100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4F0574-7120-4360-9E97-2823032CAEA3}"/>
              </a:ext>
            </a:extLst>
          </p:cNvPr>
          <p:cNvSpPr txBox="1"/>
          <p:nvPr/>
        </p:nvSpPr>
        <p:spPr>
          <a:xfrm>
            <a:off x="6045259" y="5056109"/>
            <a:ext cx="276200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r>
              <a:rPr lang="en-US" altLang="ko-KR" sz="1100" dirty="0"/>
              <a:t>Y</a:t>
            </a:r>
          </a:p>
        </p:txBody>
      </p: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F5F693D4-7815-4D53-B9E2-8DC4B1CA5E1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9886792" y="1520588"/>
            <a:ext cx="251002" cy="118092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9B2BC7-BB2C-4E08-90A1-3B0A3C1E8694}"/>
              </a:ext>
            </a:extLst>
          </p:cNvPr>
          <p:cNvSpPr txBox="1"/>
          <p:nvPr/>
        </p:nvSpPr>
        <p:spPr>
          <a:xfrm>
            <a:off x="9930813" y="2572988"/>
            <a:ext cx="276200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r>
              <a:rPr lang="en-US" altLang="ko-KR" sz="1100" dirty="0"/>
              <a:t>N</a:t>
            </a:r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54E13029-F0E1-4EEF-BE4C-7C95ED5CB61B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8433047" y="1520591"/>
            <a:ext cx="465818" cy="319717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42AB1B4-8795-4120-9037-11276D0DED39}"/>
              </a:ext>
            </a:extLst>
          </p:cNvPr>
          <p:cNvSpPr txBox="1"/>
          <p:nvPr/>
        </p:nvSpPr>
        <p:spPr>
          <a:xfrm>
            <a:off x="8482756" y="4543592"/>
            <a:ext cx="276200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r>
              <a:rPr lang="en-US" altLang="ko-KR" sz="1100" dirty="0"/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9BB385-A9C2-4E48-A822-31A58F610920}"/>
              </a:ext>
            </a:extLst>
          </p:cNvPr>
          <p:cNvSpPr txBox="1"/>
          <p:nvPr/>
        </p:nvSpPr>
        <p:spPr>
          <a:xfrm>
            <a:off x="9456447" y="1720462"/>
            <a:ext cx="276200" cy="17813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endParaRPr lang="en-US" altLang="ko-KR" sz="11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E9D3871-E8E1-4D93-8493-9309EF02DF25}"/>
              </a:ext>
            </a:extLst>
          </p:cNvPr>
          <p:cNvCxnSpPr>
            <a:cxnSpLocks/>
          </p:cNvCxnSpPr>
          <p:nvPr/>
        </p:nvCxnSpPr>
        <p:spPr>
          <a:xfrm flipH="1">
            <a:off x="2684862" y="1489690"/>
            <a:ext cx="18" cy="22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CA1B1D4-5F46-4E7C-8408-AC24AA6C9922}"/>
              </a:ext>
            </a:extLst>
          </p:cNvPr>
          <p:cNvSpPr txBox="1"/>
          <p:nvPr/>
        </p:nvSpPr>
        <p:spPr>
          <a:xfrm>
            <a:off x="2684862" y="4986366"/>
            <a:ext cx="276200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r>
              <a:rPr lang="en-US" altLang="ko-KR" sz="1100" dirty="0"/>
              <a:t>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0F3718-2734-4C38-8F26-A456BED56414}"/>
              </a:ext>
            </a:extLst>
          </p:cNvPr>
          <p:cNvSpPr txBox="1"/>
          <p:nvPr/>
        </p:nvSpPr>
        <p:spPr>
          <a:xfrm>
            <a:off x="9421403" y="5077938"/>
            <a:ext cx="276200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r>
              <a:rPr lang="en-US" altLang="ko-KR" sz="1100" dirty="0"/>
              <a:t>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30AE6-A20F-4DB4-BE4C-604E59640B40}"/>
              </a:ext>
            </a:extLst>
          </p:cNvPr>
          <p:cNvSpPr txBox="1"/>
          <p:nvPr/>
        </p:nvSpPr>
        <p:spPr>
          <a:xfrm>
            <a:off x="2106052" y="1675430"/>
            <a:ext cx="108390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r>
              <a:rPr lang="en-US" altLang="ko-KR" sz="1400" dirty="0"/>
              <a:t>register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ED772A-0C78-4B8C-ABB7-75A4D66F836A}"/>
              </a:ext>
            </a:extLst>
          </p:cNvPr>
          <p:cNvSpPr txBox="1"/>
          <p:nvPr/>
        </p:nvSpPr>
        <p:spPr>
          <a:xfrm>
            <a:off x="5405434" y="1614086"/>
            <a:ext cx="1133176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en-US" altLang="ko-KR" sz="1400" dirty="0"/>
              <a:t>login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A4BB97-D127-40F5-862E-6FECB4ED2516}"/>
              </a:ext>
            </a:extLst>
          </p:cNvPr>
          <p:cNvSpPr txBox="1"/>
          <p:nvPr/>
        </p:nvSpPr>
        <p:spPr>
          <a:xfrm>
            <a:off x="8521494" y="1568028"/>
            <a:ext cx="180944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r>
              <a:rPr lang="en-US" altLang="ko-KR" sz="1400" dirty="0" err="1"/>
              <a:t>forgotPassword</a:t>
            </a:r>
            <a:endParaRPr lang="en-US" altLang="ko-KR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975193-7390-4A46-A719-FBAC99B17BEC}"/>
              </a:ext>
            </a:extLst>
          </p:cNvPr>
          <p:cNvSpPr txBox="1"/>
          <p:nvPr/>
        </p:nvSpPr>
        <p:spPr>
          <a:xfrm>
            <a:off x="6026601" y="3382578"/>
            <a:ext cx="1159246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r>
              <a:rPr lang="en-US" altLang="ko-KR" sz="1400" dirty="0" err="1"/>
              <a:t>loginAction</a:t>
            </a:r>
            <a:endParaRPr lang="en-US" altLang="ko-KR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1E5B53-FB8B-496F-871B-9C36D3873134}"/>
              </a:ext>
            </a:extLst>
          </p:cNvPr>
          <p:cNvSpPr txBox="1"/>
          <p:nvPr/>
        </p:nvSpPr>
        <p:spPr>
          <a:xfrm>
            <a:off x="6113171" y="5307377"/>
            <a:ext cx="1252916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r>
              <a:rPr lang="en-US" altLang="ko-KR" sz="1400" dirty="0" err="1"/>
              <a:t>loginAction</a:t>
            </a:r>
            <a:endParaRPr lang="en-US" altLang="ko-KR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5E8140-811E-4BDD-8F3B-7B5EE4FCD15E}"/>
              </a:ext>
            </a:extLst>
          </p:cNvPr>
          <p:cNvSpPr txBox="1"/>
          <p:nvPr/>
        </p:nvSpPr>
        <p:spPr>
          <a:xfrm>
            <a:off x="1193577" y="3450765"/>
            <a:ext cx="148760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r>
              <a:rPr lang="en-US" altLang="ko-KR" sz="1400" dirty="0" err="1"/>
              <a:t>registerSubmit</a:t>
            </a:r>
            <a:r>
              <a:rPr lang="en-US" altLang="ko-KR" sz="1400" dirty="0"/>
              <a:t>()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8BD742-4337-4381-8CD4-0C785630731B}"/>
              </a:ext>
            </a:extLst>
          </p:cNvPr>
          <p:cNvSpPr txBox="1"/>
          <p:nvPr/>
        </p:nvSpPr>
        <p:spPr>
          <a:xfrm>
            <a:off x="1328300" y="5315293"/>
            <a:ext cx="1683953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r>
              <a:rPr lang="en-US" altLang="ko-KR" sz="1400" dirty="0" err="1"/>
              <a:t>registerAction</a:t>
            </a:r>
            <a:endParaRPr lang="en-US" altLang="ko-KR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0FC7A9-7074-4D95-9C5B-CED85A5CFD1A}"/>
              </a:ext>
            </a:extLst>
          </p:cNvPr>
          <p:cNvSpPr txBox="1"/>
          <p:nvPr/>
        </p:nvSpPr>
        <p:spPr>
          <a:xfrm>
            <a:off x="8521494" y="3074513"/>
            <a:ext cx="180944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r>
              <a:rPr lang="en-US" altLang="ko-KR" sz="1400" dirty="0" err="1"/>
              <a:t>forgotPassword</a:t>
            </a:r>
            <a:endParaRPr lang="en-US" altLang="ko-KR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5B0628-4096-461B-89B2-58E7769A66C4}"/>
              </a:ext>
            </a:extLst>
          </p:cNvPr>
          <p:cNvSpPr txBox="1"/>
          <p:nvPr/>
        </p:nvSpPr>
        <p:spPr>
          <a:xfrm>
            <a:off x="9499184" y="5457260"/>
            <a:ext cx="1809441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r>
              <a:rPr lang="en-US" altLang="ko-KR" sz="1400" dirty="0"/>
              <a:t>Thread </a:t>
            </a:r>
            <a:r>
              <a:rPr lang="ko-KR" altLang="en-US" sz="1400" dirty="0"/>
              <a:t>사용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6161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Flow Chart(</a:t>
            </a: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게시판</a:t>
            </a: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1)</a:t>
            </a:r>
            <a:endParaRPr lang="ko-KR" altLang="en-US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Development Schedule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87CDB8E-9220-433C-8A13-2C0B7823CA42}"/>
              </a:ext>
            </a:extLst>
          </p:cNvPr>
          <p:cNvSpPr/>
          <p:nvPr/>
        </p:nvSpPr>
        <p:spPr>
          <a:xfrm>
            <a:off x="2265120" y="2616086"/>
            <a:ext cx="1491841" cy="548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글쓰기 버튼</a:t>
            </a:r>
            <a:endParaRPr lang="en-US" altLang="ko-KR" sz="1500" dirty="0"/>
          </a:p>
          <a:p>
            <a:pPr algn="ctr"/>
            <a:r>
              <a:rPr lang="ko-KR" altLang="en-US" sz="1500" dirty="0"/>
              <a:t>생성</a:t>
            </a:r>
          </a:p>
        </p:txBody>
      </p:sp>
      <p:sp>
        <p:nvSpPr>
          <p:cNvPr id="58" name="다이아몬드 57">
            <a:extLst>
              <a:ext uri="{FF2B5EF4-FFF2-40B4-BE49-F238E27FC236}">
                <a16:creationId xmlns:a16="http://schemas.microsoft.com/office/drawing/2014/main" id="{022936E8-C3E3-431F-9BA6-5118C5F3A97F}"/>
              </a:ext>
            </a:extLst>
          </p:cNvPr>
          <p:cNvSpPr/>
          <p:nvPr/>
        </p:nvSpPr>
        <p:spPr>
          <a:xfrm>
            <a:off x="5852689" y="2438814"/>
            <a:ext cx="1236671" cy="8848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로그인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B9E466-9601-40B5-BA4C-8F2F2DC98E2B}"/>
              </a:ext>
            </a:extLst>
          </p:cNvPr>
          <p:cNvSpPr txBox="1"/>
          <p:nvPr/>
        </p:nvSpPr>
        <p:spPr>
          <a:xfrm>
            <a:off x="5536057" y="2550959"/>
            <a:ext cx="6702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Y</a:t>
            </a:r>
            <a:endParaRPr lang="ko-KR" altLang="en-US" sz="15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9105A84-6D2F-4EC4-9149-B209EDDC32B1}"/>
              </a:ext>
            </a:extLst>
          </p:cNvPr>
          <p:cNvSpPr/>
          <p:nvPr/>
        </p:nvSpPr>
        <p:spPr>
          <a:xfrm>
            <a:off x="9447808" y="2606666"/>
            <a:ext cx="1491841" cy="548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글쓰기 버튼 </a:t>
            </a:r>
            <a:endParaRPr lang="en-US" altLang="ko-KR" sz="1500" dirty="0"/>
          </a:p>
          <a:p>
            <a:pPr algn="ctr"/>
            <a:r>
              <a:rPr lang="ko-KR" altLang="en-US" sz="1500" dirty="0" err="1"/>
              <a:t>미생성</a:t>
            </a:r>
            <a:endParaRPr lang="ko-KR" altLang="en-US" sz="15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8439CD-5622-4F08-A4EB-2A2C4B05FD0F}"/>
              </a:ext>
            </a:extLst>
          </p:cNvPr>
          <p:cNvSpPr txBox="1"/>
          <p:nvPr/>
        </p:nvSpPr>
        <p:spPr>
          <a:xfrm>
            <a:off x="7122203" y="2533538"/>
            <a:ext cx="6320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N</a:t>
            </a:r>
            <a:endParaRPr lang="ko-KR" altLang="en-US" sz="15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9565630-BAA7-4947-9916-D4BB875C3E42}"/>
              </a:ext>
            </a:extLst>
          </p:cNvPr>
          <p:cNvSpPr/>
          <p:nvPr/>
        </p:nvSpPr>
        <p:spPr>
          <a:xfrm>
            <a:off x="4456104" y="3509793"/>
            <a:ext cx="1491841" cy="548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글 작성가능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8B8C978-9419-4C1B-9F2E-B62FF4B103E2}"/>
              </a:ext>
            </a:extLst>
          </p:cNvPr>
          <p:cNvSpPr/>
          <p:nvPr/>
        </p:nvSpPr>
        <p:spPr>
          <a:xfrm>
            <a:off x="8155006" y="4605272"/>
            <a:ext cx="1212110" cy="548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수정</a:t>
            </a:r>
          </a:p>
        </p:txBody>
      </p:sp>
      <p:sp>
        <p:nvSpPr>
          <p:cNvPr id="64" name="순서도: 수행의 시작/종료 63">
            <a:extLst>
              <a:ext uri="{FF2B5EF4-FFF2-40B4-BE49-F238E27FC236}">
                <a16:creationId xmlns:a16="http://schemas.microsoft.com/office/drawing/2014/main" id="{D0CFF0F8-DA6C-4589-8C08-039B7FF5662E}"/>
              </a:ext>
            </a:extLst>
          </p:cNvPr>
          <p:cNvSpPr/>
          <p:nvPr/>
        </p:nvSpPr>
        <p:spPr>
          <a:xfrm>
            <a:off x="5803275" y="764032"/>
            <a:ext cx="1290193" cy="34217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게시판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5844B32-1842-48DE-B21D-C1529C64FFEA}"/>
              </a:ext>
            </a:extLst>
          </p:cNvPr>
          <p:cNvSpPr/>
          <p:nvPr/>
        </p:nvSpPr>
        <p:spPr>
          <a:xfrm>
            <a:off x="5714742" y="1837783"/>
            <a:ext cx="1491833" cy="32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글 목록 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1C075D1-460E-4626-B3E3-555D8967AF61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6448372" y="1038073"/>
            <a:ext cx="12287" cy="79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48C6B11-5764-47A7-BF4B-E708EDE34425}"/>
              </a:ext>
            </a:extLst>
          </p:cNvPr>
          <p:cNvSpPr txBox="1"/>
          <p:nvPr/>
        </p:nvSpPr>
        <p:spPr>
          <a:xfrm>
            <a:off x="2112311" y="2242052"/>
            <a:ext cx="20136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userID</a:t>
            </a:r>
            <a:r>
              <a:rPr lang="en-US" altLang="ko-KR" sz="1500" dirty="0"/>
              <a:t>!=null</a:t>
            </a:r>
            <a:r>
              <a:rPr lang="ko-KR" altLang="en-US" sz="1500" dirty="0"/>
              <a:t>인 경우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0CE1E0-0AE2-4073-97B3-FF19B3FB9238}"/>
              </a:ext>
            </a:extLst>
          </p:cNvPr>
          <p:cNvSpPr txBox="1"/>
          <p:nvPr/>
        </p:nvSpPr>
        <p:spPr>
          <a:xfrm>
            <a:off x="9367116" y="2276698"/>
            <a:ext cx="20280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userID</a:t>
            </a:r>
            <a:r>
              <a:rPr lang="en-US" altLang="ko-KR" sz="1500" dirty="0"/>
              <a:t>=null</a:t>
            </a:r>
            <a:r>
              <a:rPr lang="ko-KR" altLang="en-US" sz="1500" dirty="0"/>
              <a:t>인 경우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65765F2-EBF1-4E46-85AC-F2E32E46C76C}"/>
              </a:ext>
            </a:extLst>
          </p:cNvPr>
          <p:cNvSpPr/>
          <p:nvPr/>
        </p:nvSpPr>
        <p:spPr>
          <a:xfrm>
            <a:off x="8155006" y="5252575"/>
            <a:ext cx="1212110" cy="548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삭제 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BB59A48-1EF0-42A4-A788-30F113CEBC65}"/>
              </a:ext>
            </a:extLst>
          </p:cNvPr>
          <p:cNvSpPr/>
          <p:nvPr/>
        </p:nvSpPr>
        <p:spPr>
          <a:xfrm>
            <a:off x="8155006" y="5898486"/>
            <a:ext cx="1212110" cy="548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추천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459DF66-982D-4019-8DBB-6D199FD641BF}"/>
              </a:ext>
            </a:extLst>
          </p:cNvPr>
          <p:cNvSpPr/>
          <p:nvPr/>
        </p:nvSpPr>
        <p:spPr>
          <a:xfrm>
            <a:off x="5763407" y="1296342"/>
            <a:ext cx="13974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/>
              <a:t>eduList</a:t>
            </a:r>
            <a:endParaRPr lang="ko-KR" altLang="en-US" sz="15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36104F8-1A78-4BB0-B0D7-0374BDF66755}"/>
              </a:ext>
            </a:extLst>
          </p:cNvPr>
          <p:cNvCxnSpPr>
            <a:cxnSpLocks/>
            <a:stCxn id="65" idx="2"/>
            <a:endCxn id="58" idx="0"/>
          </p:cNvCxnSpPr>
          <p:nvPr/>
        </p:nvCxnSpPr>
        <p:spPr>
          <a:xfrm>
            <a:off x="6460659" y="2163129"/>
            <a:ext cx="10366" cy="27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351FA0F-BE2F-4370-8EA3-4BBED3105786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3767319" y="2881242"/>
            <a:ext cx="2085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AAA7361-C6B0-4C93-9077-F7A986B08950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 flipV="1">
            <a:off x="7089360" y="2880708"/>
            <a:ext cx="2358448" cy="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E95E5C0-B393-47BC-BAB3-F453D30D119D}"/>
              </a:ext>
            </a:extLst>
          </p:cNvPr>
          <p:cNvSpPr/>
          <p:nvPr/>
        </p:nvSpPr>
        <p:spPr>
          <a:xfrm>
            <a:off x="2265121" y="3509796"/>
            <a:ext cx="1491841" cy="548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/>
              <a:t>eduWrite</a:t>
            </a:r>
            <a:endParaRPr lang="ko-KR" altLang="en-US" sz="15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CA9D1E4-D895-4A51-BAD0-25CEC4322727}"/>
              </a:ext>
            </a:extLst>
          </p:cNvPr>
          <p:cNvSpPr/>
          <p:nvPr/>
        </p:nvSpPr>
        <p:spPr>
          <a:xfrm>
            <a:off x="2265120" y="4271718"/>
            <a:ext cx="1491841" cy="548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/>
              <a:t>eduView</a:t>
            </a:r>
            <a:endParaRPr lang="ko-KR" altLang="en-US" sz="15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73AED4A-E381-4256-8D2A-7E43A77E6482}"/>
              </a:ext>
            </a:extLst>
          </p:cNvPr>
          <p:cNvSpPr/>
          <p:nvPr/>
        </p:nvSpPr>
        <p:spPr>
          <a:xfrm>
            <a:off x="4452681" y="4299932"/>
            <a:ext cx="1491841" cy="548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글 내용확인</a:t>
            </a: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9F48DDFE-2F42-4BA4-AA2F-FAAD27F57CBE}"/>
              </a:ext>
            </a:extLst>
          </p:cNvPr>
          <p:cNvCxnSpPr>
            <a:stCxn id="57" idx="1"/>
            <a:endCxn id="75" idx="1"/>
          </p:cNvCxnSpPr>
          <p:nvPr/>
        </p:nvCxnSpPr>
        <p:spPr>
          <a:xfrm rot="10800000" flipH="1" flipV="1">
            <a:off x="2265119" y="2890128"/>
            <a:ext cx="1" cy="89371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A2DEEA57-C334-4A18-A4E5-C536FF0925E7}"/>
              </a:ext>
            </a:extLst>
          </p:cNvPr>
          <p:cNvCxnSpPr>
            <a:stCxn id="57" idx="1"/>
            <a:endCxn id="76" idx="1"/>
          </p:cNvCxnSpPr>
          <p:nvPr/>
        </p:nvCxnSpPr>
        <p:spPr>
          <a:xfrm rot="10800000" flipV="1">
            <a:off x="2265120" y="2890128"/>
            <a:ext cx="12700" cy="1655632"/>
          </a:xfrm>
          <a:prstGeom prst="bentConnector3">
            <a:avLst>
              <a:gd name="adj1" fmla="val 19321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2D116554-9B75-489F-9C3A-96B44A5BE981}"/>
              </a:ext>
            </a:extLst>
          </p:cNvPr>
          <p:cNvCxnSpPr>
            <a:stCxn id="75" idx="3"/>
            <a:endCxn id="62" idx="1"/>
          </p:cNvCxnSpPr>
          <p:nvPr/>
        </p:nvCxnSpPr>
        <p:spPr>
          <a:xfrm flipV="1">
            <a:off x="3756962" y="3783835"/>
            <a:ext cx="699142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51B82D2D-7958-45B2-9D38-1379B025C6EF}"/>
              </a:ext>
            </a:extLst>
          </p:cNvPr>
          <p:cNvCxnSpPr>
            <a:stCxn id="76" idx="3"/>
            <a:endCxn id="77" idx="1"/>
          </p:cNvCxnSpPr>
          <p:nvPr/>
        </p:nvCxnSpPr>
        <p:spPr>
          <a:xfrm>
            <a:off x="3756961" y="4545760"/>
            <a:ext cx="695720" cy="28214"/>
          </a:xfrm>
          <a:prstGeom prst="bentConnector3">
            <a:avLst>
              <a:gd name="adj1" fmla="val 1078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7D47EE5-A4DB-47C7-991C-19BFD3B24383}"/>
              </a:ext>
            </a:extLst>
          </p:cNvPr>
          <p:cNvSpPr/>
          <p:nvPr/>
        </p:nvSpPr>
        <p:spPr>
          <a:xfrm>
            <a:off x="6606794" y="4605272"/>
            <a:ext cx="1212110" cy="548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/>
              <a:t>eduUpdate</a:t>
            </a:r>
            <a:endParaRPr lang="ko-KR" altLang="en-US" sz="15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751537C-8082-4A28-94D2-940BAA11CE28}"/>
              </a:ext>
            </a:extLst>
          </p:cNvPr>
          <p:cNvSpPr/>
          <p:nvPr/>
        </p:nvSpPr>
        <p:spPr>
          <a:xfrm>
            <a:off x="6606794" y="5252575"/>
            <a:ext cx="1212110" cy="548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/>
              <a:t>eduDelete</a:t>
            </a:r>
            <a:endParaRPr lang="en-US" altLang="ko-KR" sz="1500" dirty="0"/>
          </a:p>
          <a:p>
            <a:pPr algn="ctr"/>
            <a:r>
              <a:rPr lang="en-US" altLang="ko-KR" sz="1500" dirty="0"/>
              <a:t>Action</a:t>
            </a:r>
            <a:endParaRPr lang="ko-KR" altLang="en-US" sz="1500" dirty="0"/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02BD40BE-469A-489B-A159-82A597686AC2}"/>
              </a:ext>
            </a:extLst>
          </p:cNvPr>
          <p:cNvCxnSpPr>
            <a:stCxn id="77" idx="3"/>
            <a:endCxn id="82" idx="1"/>
          </p:cNvCxnSpPr>
          <p:nvPr/>
        </p:nvCxnSpPr>
        <p:spPr>
          <a:xfrm>
            <a:off x="5944522" y="4573974"/>
            <a:ext cx="662272" cy="3053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EBC9BDAC-4030-4BB0-9447-32ABED173C4A}"/>
              </a:ext>
            </a:extLst>
          </p:cNvPr>
          <p:cNvCxnSpPr>
            <a:cxnSpLocks/>
            <a:stCxn id="77" idx="3"/>
            <a:endCxn id="83" idx="1"/>
          </p:cNvCxnSpPr>
          <p:nvPr/>
        </p:nvCxnSpPr>
        <p:spPr>
          <a:xfrm>
            <a:off x="5944522" y="4573974"/>
            <a:ext cx="662272" cy="952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CF337F3-5172-4665-B130-CFC85CCF8B58}"/>
              </a:ext>
            </a:extLst>
          </p:cNvPr>
          <p:cNvCxnSpPr>
            <a:stCxn id="82" idx="3"/>
            <a:endCxn id="63" idx="1"/>
          </p:cNvCxnSpPr>
          <p:nvPr/>
        </p:nvCxnSpPr>
        <p:spPr>
          <a:xfrm>
            <a:off x="7818904" y="4879314"/>
            <a:ext cx="336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829A702-5B44-42A0-8E21-45550799E2D5}"/>
              </a:ext>
            </a:extLst>
          </p:cNvPr>
          <p:cNvCxnSpPr>
            <a:cxnSpLocks/>
          </p:cNvCxnSpPr>
          <p:nvPr/>
        </p:nvCxnSpPr>
        <p:spPr>
          <a:xfrm>
            <a:off x="7818904" y="5526617"/>
            <a:ext cx="336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38F7CFCF-2860-4683-BDD9-C3F54B5D73E5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>
            <a:off x="5944522" y="4573974"/>
            <a:ext cx="2210484" cy="1598554"/>
          </a:xfrm>
          <a:prstGeom prst="bentConnector3">
            <a:avLst>
              <a:gd name="adj1" fmla="val 147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01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Flow Chart(</a:t>
            </a: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게시판</a:t>
            </a: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2)</a:t>
            </a:r>
            <a:endParaRPr lang="ko-KR" altLang="en-US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Development Schedule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734C819-34B5-43E4-B1B5-FD0779561F8D}"/>
              </a:ext>
            </a:extLst>
          </p:cNvPr>
          <p:cNvSpPr/>
          <p:nvPr/>
        </p:nvSpPr>
        <p:spPr>
          <a:xfrm>
            <a:off x="6525590" y="931663"/>
            <a:ext cx="1699232" cy="465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ko-KR" altLang="en-US" sz="1200" dirty="0"/>
              <a:t>커뮤니티 게시판</a:t>
            </a:r>
          </a:p>
        </p:txBody>
      </p:sp>
      <p:sp>
        <p:nvSpPr>
          <p:cNvPr id="58" name="다이아몬드 57">
            <a:extLst>
              <a:ext uri="{FF2B5EF4-FFF2-40B4-BE49-F238E27FC236}">
                <a16:creationId xmlns:a16="http://schemas.microsoft.com/office/drawing/2014/main" id="{D24701F4-4443-445B-BFAA-36F305A9CB2C}"/>
              </a:ext>
            </a:extLst>
          </p:cNvPr>
          <p:cNvSpPr/>
          <p:nvPr/>
        </p:nvSpPr>
        <p:spPr>
          <a:xfrm>
            <a:off x="6710556" y="2422675"/>
            <a:ext cx="1329300" cy="77370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ko-KR" altLang="en-US" sz="1200" dirty="0"/>
              <a:t>로그인</a:t>
            </a:r>
            <a:r>
              <a:rPr lang="ko-KR" altLang="en-US" sz="1300" dirty="0"/>
              <a:t> 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D9F47AC-A48F-4C52-B4CF-4939B32CC796}"/>
              </a:ext>
            </a:extLst>
          </p:cNvPr>
          <p:cNvSpPr/>
          <p:nvPr/>
        </p:nvSpPr>
        <p:spPr>
          <a:xfrm>
            <a:off x="9023147" y="2675384"/>
            <a:ext cx="1966951" cy="465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ko-KR" altLang="en-US" sz="1000"/>
              <a:t>글쓰기 버튼 </a:t>
            </a:r>
          </a:p>
          <a:p>
            <a:pPr algn="ctr">
              <a:defRPr lang="ko-KR" altLang="en-US"/>
            </a:pPr>
            <a:r>
              <a:rPr lang="ko-KR" altLang="en-US" sz="1000"/>
              <a:t>미생성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E9102FF-6FDF-43E9-8CBC-85CEA9D16976}"/>
              </a:ext>
            </a:extLst>
          </p:cNvPr>
          <p:cNvSpPr/>
          <p:nvPr/>
        </p:nvSpPr>
        <p:spPr>
          <a:xfrm>
            <a:off x="3886005" y="2869244"/>
            <a:ext cx="1966951" cy="465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ko-KR" altLang="en-US" sz="1000"/>
              <a:t>글쓰기 버튼 생성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BC796E-AAC4-445F-94CD-29AB2A5B41E3}"/>
              </a:ext>
            </a:extLst>
          </p:cNvPr>
          <p:cNvSpPr/>
          <p:nvPr/>
        </p:nvSpPr>
        <p:spPr>
          <a:xfrm>
            <a:off x="4164953" y="5155478"/>
            <a:ext cx="1748401" cy="465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en-US" altLang="ko-KR" sz="1000"/>
              <a:t>cmntyUpdate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BABFCD3-B6B3-4B45-AF46-1B14526144AE}"/>
              </a:ext>
            </a:extLst>
          </p:cNvPr>
          <p:cNvSpPr/>
          <p:nvPr/>
        </p:nvSpPr>
        <p:spPr>
          <a:xfrm>
            <a:off x="4164953" y="4435325"/>
            <a:ext cx="1748401" cy="465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en-US" altLang="ko-KR" sz="1000"/>
              <a:t>cmntyDeleteAction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AEA0307-743E-4942-B719-3D393EC7233C}"/>
              </a:ext>
            </a:extLst>
          </p:cNvPr>
          <p:cNvSpPr/>
          <p:nvPr/>
        </p:nvSpPr>
        <p:spPr>
          <a:xfrm>
            <a:off x="6036953" y="4435325"/>
            <a:ext cx="1748401" cy="465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ko-KR" altLang="en-US" sz="1000"/>
              <a:t>삭제 완료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976F232-F752-4657-860B-98E4933902BE}"/>
              </a:ext>
            </a:extLst>
          </p:cNvPr>
          <p:cNvSpPr/>
          <p:nvPr/>
        </p:nvSpPr>
        <p:spPr>
          <a:xfrm>
            <a:off x="6036953" y="5155478"/>
            <a:ext cx="1748401" cy="465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ko-KR" altLang="en-US" sz="1000"/>
              <a:t>수정 완료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4F98D84-B55C-4B01-884F-3903A4B5C60B}"/>
              </a:ext>
            </a:extLst>
          </p:cNvPr>
          <p:cNvCxnSpPr>
            <a:stCxn id="62" idx="3"/>
            <a:endCxn id="63" idx="1"/>
          </p:cNvCxnSpPr>
          <p:nvPr/>
        </p:nvCxnSpPr>
        <p:spPr>
          <a:xfrm>
            <a:off x="5913354" y="4668319"/>
            <a:ext cx="1235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8A494F1-E175-44D3-9DAD-80635D7E4D77}"/>
              </a:ext>
            </a:extLst>
          </p:cNvPr>
          <p:cNvCxnSpPr>
            <a:stCxn id="61" idx="3"/>
            <a:endCxn id="64" idx="1"/>
          </p:cNvCxnSpPr>
          <p:nvPr/>
        </p:nvCxnSpPr>
        <p:spPr>
          <a:xfrm>
            <a:off x="5913354" y="5388472"/>
            <a:ext cx="1235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11405F8-1D9E-4BA1-BA37-90358B3D1224}"/>
              </a:ext>
            </a:extLst>
          </p:cNvPr>
          <p:cNvSpPr/>
          <p:nvPr/>
        </p:nvSpPr>
        <p:spPr>
          <a:xfrm>
            <a:off x="5347015" y="5875631"/>
            <a:ext cx="1748401" cy="465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en-US" altLang="ko-KR" sz="1000" dirty="0" err="1"/>
              <a:t>editcomment</a:t>
            </a:r>
            <a:endParaRPr lang="en-US" altLang="ko-KR" sz="10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B38907C-6229-45AA-A6AC-D7309401AE3C}"/>
              </a:ext>
            </a:extLst>
          </p:cNvPr>
          <p:cNvSpPr/>
          <p:nvPr/>
        </p:nvSpPr>
        <p:spPr>
          <a:xfrm>
            <a:off x="9206942" y="5873476"/>
            <a:ext cx="1748401" cy="465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ko-KR" altLang="en-US" sz="1000" dirty="0"/>
              <a:t>댓글 삭제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2AB606F-E305-4EE0-B731-CC2C9992B07F}"/>
              </a:ext>
            </a:extLst>
          </p:cNvPr>
          <p:cNvCxnSpPr>
            <a:cxnSpLocks/>
          </p:cNvCxnSpPr>
          <p:nvPr/>
        </p:nvCxnSpPr>
        <p:spPr>
          <a:xfrm>
            <a:off x="5604954" y="5369466"/>
            <a:ext cx="524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8FFFAC4-A1FA-42A1-854A-2B293A34645F}"/>
              </a:ext>
            </a:extLst>
          </p:cNvPr>
          <p:cNvSpPr/>
          <p:nvPr/>
        </p:nvSpPr>
        <p:spPr>
          <a:xfrm>
            <a:off x="4164953" y="3664403"/>
            <a:ext cx="1748401" cy="465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en-US" altLang="ko-KR" sz="1000" dirty="0" err="1"/>
              <a:t>cmntyWrite</a:t>
            </a:r>
            <a:endParaRPr lang="en-US" altLang="ko-KR" sz="10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E4C4B62-AAEB-4613-A858-6FC129E0B87C}"/>
              </a:ext>
            </a:extLst>
          </p:cNvPr>
          <p:cNvSpPr/>
          <p:nvPr/>
        </p:nvSpPr>
        <p:spPr>
          <a:xfrm>
            <a:off x="6036953" y="3664403"/>
            <a:ext cx="1748401" cy="465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ko-KR" altLang="en-US" sz="1000"/>
              <a:t>글 작성 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7D28DB2-6075-45EA-9802-BBB544C44439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5913354" y="3897397"/>
            <a:ext cx="1235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D441017-546D-4C84-BFAF-2C9F6735CA75}"/>
              </a:ext>
            </a:extLst>
          </p:cNvPr>
          <p:cNvCxnSpPr>
            <a:cxnSpLocks/>
            <a:stCxn id="58" idx="1"/>
            <a:endCxn id="60" idx="3"/>
          </p:cNvCxnSpPr>
          <p:nvPr/>
        </p:nvCxnSpPr>
        <p:spPr>
          <a:xfrm flipH="1">
            <a:off x="5852956" y="2809526"/>
            <a:ext cx="857600" cy="292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977CBAD-235D-4B14-8B86-E15FF4F06DDC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8039856" y="2809526"/>
            <a:ext cx="983291" cy="98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11C57B1A-6730-402B-941A-B96BC4B6705F}"/>
              </a:ext>
            </a:extLst>
          </p:cNvPr>
          <p:cNvCxnSpPr>
            <a:cxnSpLocks/>
            <a:stCxn id="60" idx="1"/>
          </p:cNvCxnSpPr>
          <p:nvPr/>
        </p:nvCxnSpPr>
        <p:spPr>
          <a:xfrm rot="10800000" flipV="1">
            <a:off x="2890559" y="3102238"/>
            <a:ext cx="995447" cy="27274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6E1C0783-3EA8-43D0-B66B-49AEB888271B}"/>
              </a:ext>
            </a:extLst>
          </p:cNvPr>
          <p:cNvCxnSpPr>
            <a:cxnSpLocks/>
            <a:endCxn id="70" idx="1"/>
          </p:cNvCxnSpPr>
          <p:nvPr/>
        </p:nvCxnSpPr>
        <p:spPr>
          <a:xfrm rot="5400000" flipH="1" flipV="1">
            <a:off x="2730080" y="4057878"/>
            <a:ext cx="1595353" cy="12743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CE9AB7D1-2718-43A3-8EF3-B4CB2FCBA190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2985058" y="5391593"/>
            <a:ext cx="2361957" cy="717032"/>
          </a:xfrm>
          <a:prstGeom prst="bentConnector3">
            <a:avLst>
              <a:gd name="adj1" fmla="val 419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8B0A85BB-CE14-4AFB-89C4-0839EFCD6785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2890558" y="4665813"/>
            <a:ext cx="1274395" cy="722659"/>
          </a:xfrm>
          <a:prstGeom prst="bentConnector3">
            <a:avLst>
              <a:gd name="adj1" fmla="val 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EE3C3ACC-E220-4257-A03E-4A8CC8B4BB03}"/>
              </a:ext>
            </a:extLst>
          </p:cNvPr>
          <p:cNvCxnSpPr>
            <a:cxnSpLocks/>
            <a:endCxn id="62" idx="1"/>
          </p:cNvCxnSpPr>
          <p:nvPr/>
        </p:nvCxnSpPr>
        <p:spPr>
          <a:xfrm rot="16200000" flipH="1">
            <a:off x="2764284" y="3267649"/>
            <a:ext cx="1526945" cy="12743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4E6D34E-E726-44FA-B560-7D45BE479E07}"/>
              </a:ext>
            </a:extLst>
          </p:cNvPr>
          <p:cNvCxnSpPr>
            <a:cxnSpLocks/>
          </p:cNvCxnSpPr>
          <p:nvPr/>
        </p:nvCxnSpPr>
        <p:spPr>
          <a:xfrm flipV="1">
            <a:off x="7095416" y="6114421"/>
            <a:ext cx="2111526" cy="2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55C0930-C2FD-42CC-8420-6C13C1232ACB}"/>
              </a:ext>
            </a:extLst>
          </p:cNvPr>
          <p:cNvSpPr txBox="1"/>
          <p:nvPr/>
        </p:nvSpPr>
        <p:spPr>
          <a:xfrm>
            <a:off x="6555183" y="2567897"/>
            <a:ext cx="319976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r>
              <a:rPr lang="en-US" altLang="ko-KR" sz="1100" dirty="0"/>
              <a:t>Y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E6EA637-37D4-40B4-94FC-FA9D1B3ECF96}"/>
              </a:ext>
            </a:extLst>
          </p:cNvPr>
          <p:cNvSpPr txBox="1"/>
          <p:nvPr/>
        </p:nvSpPr>
        <p:spPr>
          <a:xfrm>
            <a:off x="8240207" y="2533308"/>
            <a:ext cx="346474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r>
              <a:rPr lang="en-US" altLang="ko-KR" sz="1100"/>
              <a:t>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9565A0A-4AFB-476D-9873-BDF8FD68B4E6}"/>
              </a:ext>
            </a:extLst>
          </p:cNvPr>
          <p:cNvSpPr txBox="1"/>
          <p:nvPr/>
        </p:nvSpPr>
        <p:spPr>
          <a:xfrm>
            <a:off x="4209263" y="2595383"/>
            <a:ext cx="1349296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r>
              <a:rPr lang="en-US" altLang="ko-KR" sz="1100"/>
              <a:t>userID!=null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AB6C35-33CA-4455-A463-04AFEDA48A65}"/>
              </a:ext>
            </a:extLst>
          </p:cNvPr>
          <p:cNvSpPr txBox="1"/>
          <p:nvPr/>
        </p:nvSpPr>
        <p:spPr>
          <a:xfrm>
            <a:off x="9345507" y="2379802"/>
            <a:ext cx="113505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r>
              <a:rPr lang="en-US" altLang="ko-KR" sz="1100"/>
              <a:t>userID=null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2AB72AF-9A96-42A5-866D-394EEE25A1FB}"/>
              </a:ext>
            </a:extLst>
          </p:cNvPr>
          <p:cNvSpPr/>
          <p:nvPr/>
        </p:nvSpPr>
        <p:spPr>
          <a:xfrm>
            <a:off x="6525590" y="1651753"/>
            <a:ext cx="1699232" cy="465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ko-KR" altLang="en-US" sz="1200" dirty="0"/>
              <a:t>글 목록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5B13510A-B77C-443F-AB8F-26F4D23532D9}"/>
              </a:ext>
            </a:extLst>
          </p:cNvPr>
          <p:cNvCxnSpPr>
            <a:cxnSpLocks/>
            <a:stCxn id="57" idx="2"/>
            <a:endCxn id="85" idx="0"/>
          </p:cNvCxnSpPr>
          <p:nvPr/>
        </p:nvCxnSpPr>
        <p:spPr>
          <a:xfrm>
            <a:off x="7375206" y="1397651"/>
            <a:ext cx="0" cy="254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9AC5A81-E24A-42E4-AEFE-D41C45DF3C80}"/>
              </a:ext>
            </a:extLst>
          </p:cNvPr>
          <p:cNvCxnSpPr>
            <a:cxnSpLocks/>
            <a:stCxn id="85" idx="2"/>
            <a:endCxn id="58" idx="0"/>
          </p:cNvCxnSpPr>
          <p:nvPr/>
        </p:nvCxnSpPr>
        <p:spPr>
          <a:xfrm>
            <a:off x="7375206" y="2117741"/>
            <a:ext cx="0" cy="30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8830B404-DF35-4E93-A069-E7CFC61336D5}"/>
              </a:ext>
            </a:extLst>
          </p:cNvPr>
          <p:cNvSpPr/>
          <p:nvPr/>
        </p:nvSpPr>
        <p:spPr>
          <a:xfrm>
            <a:off x="4164954" y="807050"/>
            <a:ext cx="793715" cy="5658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ko-KR" altLang="en-US" sz="1100"/>
              <a:t>수정</a:t>
            </a: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C0D1AA6D-9043-4D68-80B5-248BD0600124}"/>
              </a:ext>
            </a:extLst>
          </p:cNvPr>
          <p:cNvSpPr/>
          <p:nvPr/>
        </p:nvSpPr>
        <p:spPr>
          <a:xfrm>
            <a:off x="4164954" y="1473118"/>
            <a:ext cx="793715" cy="5658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ko-KR" altLang="en-US" sz="1100"/>
              <a:t>삭제</a:t>
            </a:r>
          </a:p>
        </p:txBody>
      </p:sp>
      <p:cxnSp>
        <p:nvCxnSpPr>
          <p:cNvPr id="123" name="연결선: 구부러짐 122">
            <a:extLst>
              <a:ext uri="{FF2B5EF4-FFF2-40B4-BE49-F238E27FC236}">
                <a16:creationId xmlns:a16="http://schemas.microsoft.com/office/drawing/2014/main" id="{F0BA23DD-D5EB-4A43-9727-F6AF7A4200E9}"/>
              </a:ext>
            </a:extLst>
          </p:cNvPr>
          <p:cNvCxnSpPr>
            <a:cxnSpLocks/>
            <a:stCxn id="58" idx="1"/>
          </p:cNvCxnSpPr>
          <p:nvPr/>
        </p:nvCxnSpPr>
        <p:spPr>
          <a:xfrm rot="10800000">
            <a:off x="5037066" y="1466408"/>
            <a:ext cx="1673490" cy="13431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513C899A-46F0-44D3-8033-8F2D0507E290}"/>
              </a:ext>
            </a:extLst>
          </p:cNvPr>
          <p:cNvCxnSpPr>
            <a:cxnSpLocks/>
          </p:cNvCxnSpPr>
          <p:nvPr/>
        </p:nvCxnSpPr>
        <p:spPr>
          <a:xfrm flipV="1">
            <a:off x="7980090" y="5492751"/>
            <a:ext cx="1235626" cy="6169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C1B377C-3F12-4252-9986-32BF1EF26B27}"/>
              </a:ext>
            </a:extLst>
          </p:cNvPr>
          <p:cNvCxnSpPr>
            <a:cxnSpLocks/>
          </p:cNvCxnSpPr>
          <p:nvPr/>
        </p:nvCxnSpPr>
        <p:spPr>
          <a:xfrm flipV="1">
            <a:off x="8004655" y="4957763"/>
            <a:ext cx="1186972" cy="11487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0D3689E-2CB4-434D-897C-5E63C6F484E5}"/>
              </a:ext>
            </a:extLst>
          </p:cNvPr>
          <p:cNvSpPr/>
          <p:nvPr/>
        </p:nvSpPr>
        <p:spPr>
          <a:xfrm>
            <a:off x="9201427" y="4724769"/>
            <a:ext cx="1748401" cy="465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ko-KR" altLang="en-US" sz="1000" dirty="0"/>
              <a:t>댓글 생성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1192A84-B85B-4BC2-830C-744526559E43}"/>
              </a:ext>
            </a:extLst>
          </p:cNvPr>
          <p:cNvSpPr/>
          <p:nvPr/>
        </p:nvSpPr>
        <p:spPr>
          <a:xfrm>
            <a:off x="9207552" y="5259376"/>
            <a:ext cx="1748401" cy="465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ko-KR" altLang="en-US" sz="1000" dirty="0"/>
              <a:t>댓글 수정</a:t>
            </a:r>
          </a:p>
        </p:txBody>
      </p:sp>
    </p:spTree>
    <p:extLst>
      <p:ext uri="{BB962C8B-B14F-4D97-AF65-F5344CB8AC3E}">
        <p14:creationId xmlns:p14="http://schemas.microsoft.com/office/powerpoint/2010/main" val="1685514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Refactory</a:t>
            </a:r>
            <a:endParaRPr lang="ko-KR" altLang="en-US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C7A359-0D9C-4A97-A5B6-E5FD694B3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34" y="1168841"/>
            <a:ext cx="5988462" cy="43493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405A9EF-AC25-48B9-A6D1-742E9875C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101" y="1879372"/>
            <a:ext cx="4844464" cy="8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01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Refactory</a:t>
            </a:r>
            <a:endParaRPr lang="ko-KR" altLang="en-US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53EC36-3D2F-4CAE-95E0-343B8BE62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2" y="903728"/>
            <a:ext cx="4837006" cy="54798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F75DFA-F3BB-4117-BBFB-BE0E4E206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535" y="1376199"/>
            <a:ext cx="5608044" cy="20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58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Refactory</a:t>
            </a:r>
            <a:endParaRPr lang="ko-KR" altLang="en-US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645EF2-C522-429D-9D64-7719BAF7E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62" y="1095094"/>
            <a:ext cx="6380049" cy="42480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7DCBC8-DE80-4094-9B08-4EE94D121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429" y="1140814"/>
            <a:ext cx="4629191" cy="1077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AE080A2-3C45-4E77-9ADE-3C6CB07AF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687" y="2384690"/>
            <a:ext cx="4710651" cy="135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42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714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보안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Security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185D97-B192-4A60-8D66-11E06E58F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524000"/>
            <a:ext cx="82677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07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714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보안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Security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A0B2CE-E6F0-4425-BBE1-53781FCD1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1285875"/>
            <a:ext cx="76390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13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714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보안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Security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3C04EE-D750-4526-BB22-6359BA35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01" y="1856174"/>
            <a:ext cx="5608486" cy="28267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27EDAF-0A1A-4C47-8619-2C2493BCA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801" y="1643476"/>
            <a:ext cx="5428256" cy="343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89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714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성과</a:t>
            </a: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&amp;</a:t>
            </a: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소감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Achievement and Remarks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97A28F-9603-459B-AF09-EE43AE237D25}"/>
              </a:ext>
            </a:extLst>
          </p:cNvPr>
          <p:cNvSpPr/>
          <p:nvPr/>
        </p:nvSpPr>
        <p:spPr>
          <a:xfrm>
            <a:off x="1277887" y="1647057"/>
            <a:ext cx="2868149" cy="1964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F9E1EB-A608-440F-8219-C8B0090165FC}"/>
              </a:ext>
            </a:extLst>
          </p:cNvPr>
          <p:cNvSpPr txBox="1"/>
          <p:nvPr/>
        </p:nvSpPr>
        <p:spPr>
          <a:xfrm>
            <a:off x="1442594" y="1939445"/>
            <a:ext cx="2396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i="0" dirty="0">
                <a:effectLst/>
                <a:latin typeface="Roboto" panose="02000000000000000000" pitchFamily="2" charset="0"/>
              </a:rPr>
              <a:t>웹개발지식이 전무한 상태에서 예전부터 만들어보고 싶었던 인피니티 스크롤이나 보안 관련 개념들을 적용해볼 수 있는 시간을 가질 수 있어서 좋았다</a:t>
            </a:r>
            <a:r>
              <a:rPr lang="en-US" altLang="ko-KR" sz="1400" b="0" i="0" dirty="0">
                <a:effectLst/>
                <a:latin typeface="Roboto" panose="02000000000000000000" pitchFamily="2" charset="0"/>
              </a:rPr>
              <a:t>.</a:t>
            </a:r>
            <a:endParaRPr lang="ko-KR" altLang="en-US" sz="13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73638B-4D2C-4C2A-B0B2-BC74D0B51764}"/>
              </a:ext>
            </a:extLst>
          </p:cNvPr>
          <p:cNvSpPr/>
          <p:nvPr/>
        </p:nvSpPr>
        <p:spPr>
          <a:xfrm>
            <a:off x="2118455" y="1431813"/>
            <a:ext cx="1045029" cy="3174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3D3D76-A5C8-47F8-8914-A2547107FB0A}"/>
              </a:ext>
            </a:extLst>
          </p:cNvPr>
          <p:cNvSpPr/>
          <p:nvPr/>
        </p:nvSpPr>
        <p:spPr>
          <a:xfrm>
            <a:off x="4831996" y="1647057"/>
            <a:ext cx="2868149" cy="2177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8D4F1-37FC-417A-9D89-AC59D14B4618}"/>
              </a:ext>
            </a:extLst>
          </p:cNvPr>
          <p:cNvSpPr txBox="1"/>
          <p:nvPr/>
        </p:nvSpPr>
        <p:spPr>
          <a:xfrm>
            <a:off x="4997500" y="1915565"/>
            <a:ext cx="253713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i="0" dirty="0">
                <a:effectLst/>
                <a:latin typeface="Roboto" panose="02000000000000000000" pitchFamily="2" charset="0"/>
              </a:rPr>
              <a:t>처음 해본 웹 개발이라 쉽지는 않았지만 처음 </a:t>
            </a:r>
            <a:r>
              <a:rPr lang="ko-KR" altLang="en-US" sz="1400" b="0" i="0" dirty="0" err="1">
                <a:effectLst/>
                <a:latin typeface="Roboto" panose="02000000000000000000" pitchFamily="2" charset="0"/>
              </a:rPr>
              <a:t>백에만</a:t>
            </a:r>
            <a:r>
              <a:rPr lang="ko-KR" altLang="en-US" sz="1400" b="0" i="0" dirty="0">
                <a:effectLst/>
                <a:latin typeface="Roboto" panose="02000000000000000000" pitchFamily="2" charset="0"/>
              </a:rPr>
              <a:t> 집중했을 때는 보이지 않는 </a:t>
            </a:r>
            <a:r>
              <a:rPr lang="ko-KR" altLang="en-US" sz="1400" b="0" i="0" dirty="0" err="1">
                <a:effectLst/>
                <a:latin typeface="Roboto" panose="02000000000000000000" pitchFamily="2" charset="0"/>
              </a:rPr>
              <a:t>백엔드라</a:t>
            </a:r>
            <a:r>
              <a:rPr lang="ko-KR" altLang="en-US" sz="1400" b="0" i="0" dirty="0">
                <a:effectLst/>
                <a:latin typeface="Roboto" panose="02000000000000000000" pitchFamily="2" charset="0"/>
              </a:rPr>
              <a:t> 많이 주춤거렸지만 이후에 프론트 작업도 몇몇 해보다 보니 백이 어떻게 쓰이는지 보면서 </a:t>
            </a:r>
            <a:r>
              <a:rPr lang="en-US" altLang="ko-KR" sz="1400" b="0" i="0" dirty="0" err="1">
                <a:effectLst/>
                <a:latin typeface="Roboto" panose="02000000000000000000" pitchFamily="2" charset="0"/>
              </a:rPr>
              <a:t>jsp</a:t>
            </a:r>
            <a:r>
              <a:rPr lang="en-US" altLang="ko-KR" sz="1400" b="0" i="0" dirty="0">
                <a:effectLst/>
                <a:latin typeface="Roboto" panose="02000000000000000000" pitchFamily="2" charset="0"/>
              </a:rPr>
              <a:t>, </a:t>
            </a:r>
            <a:r>
              <a:rPr lang="en-US" altLang="ko-KR" sz="1400" b="0" i="0" dirty="0" err="1">
                <a:effectLst/>
                <a:latin typeface="Roboto" panose="02000000000000000000" pitchFamily="2" charset="0"/>
              </a:rPr>
              <a:t>sql</a:t>
            </a:r>
            <a:r>
              <a:rPr lang="en-US" altLang="ko-KR" sz="1400" b="0" i="0" dirty="0">
                <a:effectLst/>
                <a:latin typeface="Roboto" panose="02000000000000000000" pitchFamily="2" charset="0"/>
              </a:rPr>
              <a:t>, </a:t>
            </a:r>
            <a:r>
              <a:rPr lang="en-US" altLang="ko-KR" sz="1400" b="0" i="0" dirty="0" err="1">
                <a:effectLst/>
                <a:latin typeface="Roboto" panose="02000000000000000000" pitchFamily="2" charset="0"/>
              </a:rPr>
              <a:t>css</a:t>
            </a:r>
            <a:r>
              <a:rPr lang="en-US" altLang="ko-KR" sz="1400" b="0" i="0" dirty="0">
                <a:effectLst/>
                <a:latin typeface="Roboto" panose="02000000000000000000" pitchFamily="2" charset="0"/>
              </a:rPr>
              <a:t>, jQuery</a:t>
            </a:r>
            <a:r>
              <a:rPr lang="ko-KR" altLang="en-US" sz="1400" b="0" i="0" dirty="0">
                <a:effectLst/>
                <a:latin typeface="Roboto" panose="02000000000000000000" pitchFamily="2" charset="0"/>
              </a:rPr>
              <a:t>를 이해하며 수행할 수 있었다</a:t>
            </a:r>
            <a:r>
              <a:rPr lang="en-US" altLang="ko-KR" sz="1400" b="0" i="0" dirty="0">
                <a:effectLst/>
                <a:latin typeface="Roboto" panose="02000000000000000000" pitchFamily="2" charset="0"/>
              </a:rPr>
              <a:t>.</a:t>
            </a:r>
            <a:endParaRPr lang="ko-KR" altLang="en-US" sz="1300" dirty="0"/>
          </a:p>
          <a:p>
            <a:endParaRPr lang="ko-KR" altLang="en-US" sz="13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D29403-C95A-45FF-9E71-F04F6F757B10}"/>
              </a:ext>
            </a:extLst>
          </p:cNvPr>
          <p:cNvSpPr/>
          <p:nvPr/>
        </p:nvSpPr>
        <p:spPr>
          <a:xfrm>
            <a:off x="5672564" y="1431813"/>
            <a:ext cx="1045029" cy="3174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190C0A-0BFD-460E-8FB6-445BAB9A1AE5}"/>
              </a:ext>
            </a:extLst>
          </p:cNvPr>
          <p:cNvSpPr/>
          <p:nvPr/>
        </p:nvSpPr>
        <p:spPr>
          <a:xfrm>
            <a:off x="8244121" y="1620944"/>
            <a:ext cx="2868149" cy="3366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0A633-90F6-40FF-AC25-ED87A97F1A2F}"/>
              </a:ext>
            </a:extLst>
          </p:cNvPr>
          <p:cNvSpPr txBox="1"/>
          <p:nvPr/>
        </p:nvSpPr>
        <p:spPr>
          <a:xfrm>
            <a:off x="8343199" y="1957917"/>
            <a:ext cx="2669992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처음 웹 </a:t>
            </a:r>
            <a:r>
              <a:rPr lang="ko-KR" altLang="en-US" sz="1300" dirty="0" err="1"/>
              <a:t>프론트엔드를</a:t>
            </a:r>
            <a:r>
              <a:rPr lang="ko-KR" altLang="en-US" sz="1300" dirty="0"/>
              <a:t> 작업하게 되면서 </a:t>
            </a:r>
            <a:r>
              <a:rPr lang="en-US" altLang="ko-KR" sz="1300" dirty="0" err="1"/>
              <a:t>html,css</a:t>
            </a:r>
            <a:r>
              <a:rPr lang="ko-KR" altLang="en-US" sz="1300" dirty="0"/>
              <a:t>를 실전으로 </a:t>
            </a:r>
            <a:r>
              <a:rPr lang="ko-KR" altLang="en-US" sz="1300" dirty="0" err="1"/>
              <a:t>익힐수</a:t>
            </a:r>
            <a:r>
              <a:rPr lang="ko-KR" altLang="en-US" sz="1300" dirty="0"/>
              <a:t> 있었습니다</a:t>
            </a:r>
            <a:r>
              <a:rPr lang="en-US" altLang="ko-KR" sz="1300" dirty="0"/>
              <a:t>.</a:t>
            </a:r>
          </a:p>
          <a:p>
            <a:endParaRPr lang="en-US" altLang="ko-KR" sz="1300" dirty="0"/>
          </a:p>
          <a:p>
            <a:r>
              <a:rPr lang="ko-KR" altLang="en-US" sz="1300" dirty="0"/>
              <a:t>먼저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메인페이지의</a:t>
            </a:r>
            <a:r>
              <a:rPr lang="ko-KR" altLang="en-US" sz="1300" dirty="0"/>
              <a:t> 디자인과 </a:t>
            </a:r>
            <a:endParaRPr lang="en-US" altLang="ko-KR" sz="1300" dirty="0"/>
          </a:p>
          <a:p>
            <a:r>
              <a:rPr lang="ko-KR" altLang="en-US" sz="1300" dirty="0" err="1"/>
              <a:t>프론트엔드</a:t>
            </a:r>
            <a:r>
              <a:rPr lang="ko-KR" altLang="en-US" sz="1300" dirty="0"/>
              <a:t> 작업을 하면서 눈으로만 보던 것을 실제로 사용자와 목적에 맞게 디자인 </a:t>
            </a:r>
            <a:r>
              <a:rPr lang="ko-KR" altLang="en-US" sz="1300" dirty="0" err="1"/>
              <a:t>하는것이</a:t>
            </a:r>
            <a:r>
              <a:rPr lang="ko-KR" altLang="en-US" sz="1300" dirty="0"/>
              <a:t> 쉽지 않다고 느껴졌었고 그것을 실제로 </a:t>
            </a:r>
            <a:r>
              <a:rPr lang="en-US" altLang="ko-KR" sz="1300" dirty="0" err="1"/>
              <a:t>css</a:t>
            </a:r>
            <a:r>
              <a:rPr lang="ko-KR" altLang="en-US" sz="1300" dirty="0"/>
              <a:t>를 통해 구현하는 과정에서 다양한 기능을 알게 되었습니다</a:t>
            </a:r>
            <a:r>
              <a:rPr lang="en-US" altLang="ko-KR" sz="1300" dirty="0"/>
              <a:t>.</a:t>
            </a:r>
            <a:endParaRPr lang="ko-KR" altLang="en-US" sz="1300" dirty="0"/>
          </a:p>
          <a:p>
            <a:endParaRPr lang="ko-KR" altLang="en-US" sz="13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CE8736-E3BB-495B-821E-A0D5EE0F95FC}"/>
              </a:ext>
            </a:extLst>
          </p:cNvPr>
          <p:cNvSpPr/>
          <p:nvPr/>
        </p:nvSpPr>
        <p:spPr>
          <a:xfrm>
            <a:off x="9084689" y="1405700"/>
            <a:ext cx="1045029" cy="3174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C037FF-06D5-45E8-AB7C-1FDE92E9C19C}"/>
              </a:ext>
            </a:extLst>
          </p:cNvPr>
          <p:cNvSpPr txBox="1"/>
          <p:nvPr/>
        </p:nvSpPr>
        <p:spPr>
          <a:xfrm>
            <a:off x="2305878" y="1455427"/>
            <a:ext cx="7326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장진호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54CD3C-B799-4209-B4EA-E6492C4DCDE4}"/>
              </a:ext>
            </a:extLst>
          </p:cNvPr>
          <p:cNvSpPr txBox="1"/>
          <p:nvPr/>
        </p:nvSpPr>
        <p:spPr>
          <a:xfrm>
            <a:off x="5868040" y="1444357"/>
            <a:ext cx="7326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이지원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ABDA0F-5476-475B-92E1-DBA00878699F}"/>
              </a:ext>
            </a:extLst>
          </p:cNvPr>
          <p:cNvSpPr txBox="1"/>
          <p:nvPr/>
        </p:nvSpPr>
        <p:spPr>
          <a:xfrm>
            <a:off x="9240875" y="1427003"/>
            <a:ext cx="7326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이예은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2AE4AD-1D1D-49DD-A68F-C3A6C7796B81}"/>
              </a:ext>
            </a:extLst>
          </p:cNvPr>
          <p:cNvSpPr/>
          <p:nvPr/>
        </p:nvSpPr>
        <p:spPr>
          <a:xfrm>
            <a:off x="1277887" y="4039380"/>
            <a:ext cx="2868149" cy="1964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BF738F-A5D7-4DE6-9B60-09F628CC444E}"/>
              </a:ext>
            </a:extLst>
          </p:cNvPr>
          <p:cNvSpPr txBox="1"/>
          <p:nvPr/>
        </p:nvSpPr>
        <p:spPr>
          <a:xfrm>
            <a:off x="1442594" y="4426287"/>
            <a:ext cx="239675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함께 시간과 노력을 투자하여 서로가 </a:t>
            </a:r>
            <a:r>
              <a:rPr lang="ko-KR" altLang="en-US" sz="1300" b="0" i="0" dirty="0">
                <a:effectLst/>
              </a:rPr>
              <a:t>서로의 부족한 부분을 채워주는 팀워크가 굉장히 만족스러웠습니다</a:t>
            </a:r>
            <a:r>
              <a:rPr lang="en-US" altLang="ko-KR" sz="1300" b="0" i="0" dirty="0">
                <a:effectLst/>
              </a:rPr>
              <a:t>. </a:t>
            </a:r>
            <a:r>
              <a:rPr lang="ko-KR" altLang="en-US" sz="1300" dirty="0"/>
              <a:t>디자인을 한 결과물이 실제 사이트가 되는 것을 보니 신기했다</a:t>
            </a:r>
            <a:r>
              <a:rPr lang="en-US" altLang="ko-KR" sz="1300" dirty="0"/>
              <a:t>.</a:t>
            </a:r>
            <a:endParaRPr lang="ko-KR" altLang="en-US" sz="1300" dirty="0"/>
          </a:p>
          <a:p>
            <a:endParaRPr lang="ko-KR" altLang="en-US" sz="13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1DF60A-B8A2-416A-A520-69B4C11B8A9D}"/>
              </a:ext>
            </a:extLst>
          </p:cNvPr>
          <p:cNvSpPr/>
          <p:nvPr/>
        </p:nvSpPr>
        <p:spPr>
          <a:xfrm>
            <a:off x="2118455" y="3824136"/>
            <a:ext cx="1045029" cy="3174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4DC34A-1C95-461A-AD9A-B2857592D505}"/>
              </a:ext>
            </a:extLst>
          </p:cNvPr>
          <p:cNvSpPr txBox="1"/>
          <p:nvPr/>
        </p:nvSpPr>
        <p:spPr>
          <a:xfrm>
            <a:off x="2305878" y="3847750"/>
            <a:ext cx="7326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이태환</a:t>
            </a:r>
          </a:p>
        </p:txBody>
      </p:sp>
    </p:spTree>
    <p:extLst>
      <p:ext uri="{BB962C8B-B14F-4D97-AF65-F5344CB8AC3E}">
        <p14:creationId xmlns:p14="http://schemas.microsoft.com/office/powerpoint/2010/main" val="266539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C346836-99BF-4564-B845-70E4C2FE445E}"/>
              </a:ext>
            </a:extLst>
          </p:cNvPr>
          <p:cNvSpPr/>
          <p:nvPr/>
        </p:nvSpPr>
        <p:spPr>
          <a:xfrm>
            <a:off x="1502854" y="1662417"/>
            <a:ext cx="2043416" cy="263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1)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개발목적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2)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개발환경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3)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사용기술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4)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역할분담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0A2E32E1-2D2F-4842-8116-04A56331A945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1445782" y="1306825"/>
            <a:ext cx="158652" cy="123726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4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0272" y="187986"/>
            <a:ext cx="385513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ABDED2-4DB3-4FEE-9F7C-AB89A8893A9B}"/>
              </a:ext>
            </a:extLst>
          </p:cNvPr>
          <p:cNvSpPr/>
          <p:nvPr/>
        </p:nvSpPr>
        <p:spPr>
          <a:xfrm>
            <a:off x="1236549" y="1151316"/>
            <a:ext cx="148729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서론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자유형 23">
            <a:extLst>
              <a:ext uri="{FF2B5EF4-FFF2-40B4-BE49-F238E27FC236}">
                <a16:creationId xmlns:a16="http://schemas.microsoft.com/office/drawing/2014/main" id="{C2759E9D-20A5-47FD-A3CA-63BB622B4B06}"/>
              </a:ext>
            </a:extLst>
          </p:cNvPr>
          <p:cNvSpPr>
            <a:spLocks/>
          </p:cNvSpPr>
          <p:nvPr/>
        </p:nvSpPr>
        <p:spPr bwMode="auto">
          <a:xfrm>
            <a:off x="2639315" y="355552"/>
            <a:ext cx="169055" cy="1593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9DFE73-CD66-4FC9-883C-2990F9B754C3}"/>
              </a:ext>
            </a:extLst>
          </p:cNvPr>
          <p:cNvSpPr/>
          <p:nvPr/>
        </p:nvSpPr>
        <p:spPr>
          <a:xfrm>
            <a:off x="4449916" y="1599342"/>
            <a:ext cx="2373616" cy="3738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4)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개발일정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5)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사이트 구성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6) SQL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7) Flow chart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8) Refactoring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9)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보안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A914BFB9-7AA0-4721-9C2A-55B956422DB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720257" y="1296465"/>
            <a:ext cx="158652" cy="123726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C59AA81-C9DA-4896-AF54-A670103A4C1F}"/>
              </a:ext>
            </a:extLst>
          </p:cNvPr>
          <p:cNvSpPr/>
          <p:nvPr/>
        </p:nvSpPr>
        <p:spPr>
          <a:xfrm>
            <a:off x="4489291" y="1151315"/>
            <a:ext cx="148729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본론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7A9C1B9F-F783-4906-83E5-EF5B2E357B0A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567479" y="1296464"/>
            <a:ext cx="158652" cy="123726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DA54C44-3863-49B8-B7C1-9386C3460F9E}"/>
              </a:ext>
            </a:extLst>
          </p:cNvPr>
          <p:cNvSpPr/>
          <p:nvPr/>
        </p:nvSpPr>
        <p:spPr>
          <a:xfrm>
            <a:off x="7341596" y="1151315"/>
            <a:ext cx="148729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결론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DE6639D-7D4A-4F43-AA48-E54B80ABF79C}"/>
              </a:ext>
            </a:extLst>
          </p:cNvPr>
          <p:cNvSpPr/>
          <p:nvPr/>
        </p:nvSpPr>
        <p:spPr>
          <a:xfrm>
            <a:off x="7479796" y="1599342"/>
            <a:ext cx="2043416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10)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성과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&amp;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소감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669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3D6BC2-904D-4E4E-B252-1B4BDFDABA8B}"/>
              </a:ext>
            </a:extLst>
          </p:cNvPr>
          <p:cNvSpPr txBox="1"/>
          <p:nvPr/>
        </p:nvSpPr>
        <p:spPr>
          <a:xfrm>
            <a:off x="3781997" y="2884322"/>
            <a:ext cx="48786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/>
              <a:t>Thank you</a:t>
            </a:r>
            <a:endParaRPr lang="ko-KR" altLang="en-US" sz="3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48E57E-45DA-41B8-B5AB-F9CB5329C89A}"/>
              </a:ext>
            </a:extLst>
          </p:cNvPr>
          <p:cNvSpPr/>
          <p:nvPr/>
        </p:nvSpPr>
        <p:spPr>
          <a:xfrm flipH="1">
            <a:off x="4867064" y="2990427"/>
            <a:ext cx="45719" cy="4926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3E0070-1AA1-4CAB-B42E-53B535909209}"/>
              </a:ext>
            </a:extLst>
          </p:cNvPr>
          <p:cNvSpPr/>
          <p:nvPr/>
        </p:nvSpPr>
        <p:spPr>
          <a:xfrm flipH="1">
            <a:off x="7484027" y="2990427"/>
            <a:ext cx="45719" cy="4926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92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28468" y="3595276"/>
            <a:ext cx="2616280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열정적인 연장자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은퇴 후 우울증에 시달리는 시니어들에게 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여전히 가용성 있는 사람이고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활동적으로 할 수 있는 무언가 할 일을 제공 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822520" y="3589745"/>
            <a:ext cx="2942865" cy="89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커뮤니티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인터넷에서 찾기 힘든 시니어들의 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취미와 소통을 할 수 있는 통합 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커뮤티니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제공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43158" y="3595275"/>
            <a:ext cx="2616280" cy="89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정보제공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인터넷에서 찾기 힘든 시니어 구직에 대한 정보를 통합하여 제공</a:t>
            </a: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429004"/>
              </p:ext>
            </p:extLst>
          </p:nvPr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개발목적 </a:t>
            </a: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&amp; </a:t>
            </a: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개발환경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Purpose of development &amp; Development Environment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3AA411-FD3F-494C-A893-6F9A59A018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550" y="1716884"/>
            <a:ext cx="1712116" cy="17121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F2C0FE-8A1D-4028-B783-1680B7B0EC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236" y="1613430"/>
            <a:ext cx="1815570" cy="18155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F58A55-957C-4D90-8C63-9E91B4A25C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376" y="1700611"/>
            <a:ext cx="1468422" cy="1468422"/>
          </a:xfrm>
          <a:prstGeom prst="rect">
            <a:avLst/>
          </a:prstGeom>
        </p:spPr>
      </p:pic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70629B55-8555-47F7-A4BF-434C281B74E1}"/>
              </a:ext>
            </a:extLst>
          </p:cNvPr>
          <p:cNvSpPr/>
          <p:nvPr/>
        </p:nvSpPr>
        <p:spPr>
          <a:xfrm>
            <a:off x="3164619" y="4719686"/>
            <a:ext cx="5854432" cy="1836389"/>
          </a:xfrm>
          <a:prstGeom prst="round2Same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0EBC2E-F4C7-4D77-AE83-0648B44C72D5}"/>
              </a:ext>
            </a:extLst>
          </p:cNvPr>
          <p:cNvSpPr txBox="1"/>
          <p:nvPr/>
        </p:nvSpPr>
        <p:spPr>
          <a:xfrm>
            <a:off x="5095516" y="5239841"/>
            <a:ext cx="3235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Window10 64bit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Intellij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Uitimate</a:t>
            </a:r>
            <a:r>
              <a:rPr lang="en-US" altLang="ko-KR" sz="1600" dirty="0"/>
              <a:t> 2021.1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Java 1.8.0_281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Tomcat 8.5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Mysql</a:t>
            </a:r>
            <a:r>
              <a:rPr lang="ko-KR" altLang="en-US" sz="1600" dirty="0"/>
              <a:t> </a:t>
            </a:r>
            <a:r>
              <a:rPr lang="en-US" altLang="ko-KR" sz="1600" dirty="0"/>
              <a:t>8.0.24</a:t>
            </a:r>
            <a:endParaRPr lang="ko-KR" altLang="en-US" sz="1600" dirty="0"/>
          </a:p>
        </p:txBody>
      </p:sp>
      <p:graphicFrame>
        <p:nvGraphicFramePr>
          <p:cNvPr id="31" name="표 11">
            <a:extLst>
              <a:ext uri="{FF2B5EF4-FFF2-40B4-BE49-F238E27FC236}">
                <a16:creationId xmlns:a16="http://schemas.microsoft.com/office/drawing/2014/main" id="{7C6AFEEC-FF7D-47C3-B38D-37BD61DFC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22483"/>
              </p:ext>
            </p:extLst>
          </p:nvPr>
        </p:nvGraphicFramePr>
        <p:xfrm>
          <a:off x="5266226" y="4873170"/>
          <a:ext cx="1763670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70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60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r>
                        <a:rPr lang="en-US" altLang="ko-KR" sz="100" dirty="0"/>
                        <a:t>r</a:t>
                      </a: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8CD798F-A7D1-4B6E-99C9-5C98F37E75E2}"/>
              </a:ext>
            </a:extLst>
          </p:cNvPr>
          <p:cNvSpPr txBox="1"/>
          <p:nvPr/>
        </p:nvSpPr>
        <p:spPr>
          <a:xfrm>
            <a:off x="5509117" y="4875640"/>
            <a:ext cx="12778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408906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32891" y="2292394"/>
            <a:ext cx="2616280" cy="2180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백엔드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java </a:t>
            </a:r>
            <a:r>
              <a:rPr lang="en-US" altLang="ko-KR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ee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6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servlet commons </a:t>
            </a:r>
            <a:r>
              <a:rPr lang="en-US" altLang="ko-KR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fileupload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mysql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connector(</a:t>
            </a:r>
            <a:r>
              <a:rPr lang="en-US" altLang="ko-KR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jdbc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jai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javax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mail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Naver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Maps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096000" y="2015394"/>
            <a:ext cx="2942865" cy="2734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프론트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jquery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summernote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scrollMagic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gasp(</a:t>
            </a:r>
            <a:r>
              <a:rPr lang="en-US" altLang="ko-KR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TweenMax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font-awesome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snap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masonry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slicker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74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사용기술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Purpose of development &amp;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157390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6725" y="3555144"/>
            <a:ext cx="2616280" cy="1586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장진호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PM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기획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FullStack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발표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크롤링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492736" y="3565829"/>
            <a:ext cx="2942865" cy="1355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이태환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디자인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카피라이터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크롤링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E2E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테스팅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(QA)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9125777" y="3564310"/>
            <a:ext cx="2616280" cy="1586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이예은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메인페이지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frontend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작업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로그인 폼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사이트 디자인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Ppt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작성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보고서 작성</a:t>
            </a: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역할분담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Role sharing</a:t>
            </a:r>
          </a:p>
        </p:txBody>
      </p:sp>
      <p:grpSp>
        <p:nvGrpSpPr>
          <p:cNvPr id="15" name="Group 257">
            <a:extLst>
              <a:ext uri="{FF2B5EF4-FFF2-40B4-BE49-F238E27FC236}">
                <a16:creationId xmlns:a16="http://schemas.microsoft.com/office/drawing/2014/main" id="{7CF95ED6-504A-4361-AA42-778CB45CFE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32486" y="2277677"/>
            <a:ext cx="769364" cy="1098368"/>
            <a:chOff x="6519" y="228"/>
            <a:chExt cx="912" cy="1302"/>
          </a:xfrm>
        </p:grpSpPr>
        <p:sp>
          <p:nvSpPr>
            <p:cNvPr id="16" name="Rectangle 259">
              <a:extLst>
                <a:ext uri="{FF2B5EF4-FFF2-40B4-BE49-F238E27FC236}">
                  <a16:creationId xmlns:a16="http://schemas.microsoft.com/office/drawing/2014/main" id="{3A294123-A888-40E9-88BD-8CC3FE1B1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1" y="1208"/>
              <a:ext cx="188" cy="211"/>
            </a:xfrm>
            <a:prstGeom prst="rect">
              <a:avLst/>
            </a:prstGeom>
            <a:solidFill>
              <a:srgbClr val="FDCC9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" name="Freeform 260">
              <a:extLst>
                <a:ext uri="{FF2B5EF4-FFF2-40B4-BE49-F238E27FC236}">
                  <a16:creationId xmlns:a16="http://schemas.microsoft.com/office/drawing/2014/main" id="{833D4737-8783-4BD9-B32E-403B50CF7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1" y="1208"/>
              <a:ext cx="188" cy="65"/>
            </a:xfrm>
            <a:custGeom>
              <a:avLst/>
              <a:gdLst>
                <a:gd name="T0" fmla="*/ 0 w 563"/>
                <a:gd name="T1" fmla="*/ 0 h 196"/>
                <a:gd name="T2" fmla="*/ 563 w 563"/>
                <a:gd name="T3" fmla="*/ 0 h 196"/>
                <a:gd name="T4" fmla="*/ 563 w 563"/>
                <a:gd name="T5" fmla="*/ 191 h 196"/>
                <a:gd name="T6" fmla="*/ 503 w 563"/>
                <a:gd name="T7" fmla="*/ 194 h 196"/>
                <a:gd name="T8" fmla="*/ 445 w 563"/>
                <a:gd name="T9" fmla="*/ 196 h 196"/>
                <a:gd name="T10" fmla="*/ 390 w 563"/>
                <a:gd name="T11" fmla="*/ 192 h 196"/>
                <a:gd name="T12" fmla="*/ 338 w 563"/>
                <a:gd name="T13" fmla="*/ 187 h 196"/>
                <a:gd name="T14" fmla="*/ 288 w 563"/>
                <a:gd name="T15" fmla="*/ 179 h 196"/>
                <a:gd name="T16" fmla="*/ 241 w 563"/>
                <a:gd name="T17" fmla="*/ 169 h 196"/>
                <a:gd name="T18" fmla="*/ 198 w 563"/>
                <a:gd name="T19" fmla="*/ 157 h 196"/>
                <a:gd name="T20" fmla="*/ 159 w 563"/>
                <a:gd name="T21" fmla="*/ 145 h 196"/>
                <a:gd name="T22" fmla="*/ 123 w 563"/>
                <a:gd name="T23" fmla="*/ 132 h 196"/>
                <a:gd name="T24" fmla="*/ 92 w 563"/>
                <a:gd name="T25" fmla="*/ 120 h 196"/>
                <a:gd name="T26" fmla="*/ 65 w 563"/>
                <a:gd name="T27" fmla="*/ 108 h 196"/>
                <a:gd name="T28" fmla="*/ 42 w 563"/>
                <a:gd name="T29" fmla="*/ 96 h 196"/>
                <a:gd name="T30" fmla="*/ 23 w 563"/>
                <a:gd name="T31" fmla="*/ 88 h 196"/>
                <a:gd name="T32" fmla="*/ 10 w 563"/>
                <a:gd name="T33" fmla="*/ 81 h 196"/>
                <a:gd name="T34" fmla="*/ 2 w 563"/>
                <a:gd name="T35" fmla="*/ 76 h 196"/>
                <a:gd name="T36" fmla="*/ 0 w 563"/>
                <a:gd name="T37" fmla="*/ 74 h 196"/>
                <a:gd name="T38" fmla="*/ 0 w 563"/>
                <a:gd name="T3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3" h="196">
                  <a:moveTo>
                    <a:pt x="0" y="0"/>
                  </a:moveTo>
                  <a:lnTo>
                    <a:pt x="563" y="0"/>
                  </a:lnTo>
                  <a:lnTo>
                    <a:pt x="563" y="191"/>
                  </a:lnTo>
                  <a:lnTo>
                    <a:pt x="503" y="194"/>
                  </a:lnTo>
                  <a:lnTo>
                    <a:pt x="445" y="196"/>
                  </a:lnTo>
                  <a:lnTo>
                    <a:pt x="390" y="192"/>
                  </a:lnTo>
                  <a:lnTo>
                    <a:pt x="338" y="187"/>
                  </a:lnTo>
                  <a:lnTo>
                    <a:pt x="288" y="179"/>
                  </a:lnTo>
                  <a:lnTo>
                    <a:pt x="241" y="169"/>
                  </a:lnTo>
                  <a:lnTo>
                    <a:pt x="198" y="157"/>
                  </a:lnTo>
                  <a:lnTo>
                    <a:pt x="159" y="145"/>
                  </a:lnTo>
                  <a:lnTo>
                    <a:pt x="123" y="132"/>
                  </a:lnTo>
                  <a:lnTo>
                    <a:pt x="92" y="120"/>
                  </a:lnTo>
                  <a:lnTo>
                    <a:pt x="65" y="108"/>
                  </a:lnTo>
                  <a:lnTo>
                    <a:pt x="42" y="96"/>
                  </a:lnTo>
                  <a:lnTo>
                    <a:pt x="23" y="88"/>
                  </a:lnTo>
                  <a:lnTo>
                    <a:pt x="10" y="81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" name="Freeform 261">
              <a:extLst>
                <a:ext uri="{FF2B5EF4-FFF2-40B4-BE49-F238E27FC236}">
                  <a16:creationId xmlns:a16="http://schemas.microsoft.com/office/drawing/2014/main" id="{1B8F6F1B-0A3D-4336-85A4-239C9CB66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9" y="776"/>
              <a:ext cx="183" cy="209"/>
            </a:xfrm>
            <a:custGeom>
              <a:avLst/>
              <a:gdLst>
                <a:gd name="T0" fmla="*/ 275 w 550"/>
                <a:gd name="T1" fmla="*/ 0 h 628"/>
                <a:gd name="T2" fmla="*/ 315 w 550"/>
                <a:gd name="T3" fmla="*/ 2 h 628"/>
                <a:gd name="T4" fmla="*/ 355 w 550"/>
                <a:gd name="T5" fmla="*/ 13 h 628"/>
                <a:gd name="T6" fmla="*/ 390 w 550"/>
                <a:gd name="T7" fmla="*/ 28 h 628"/>
                <a:gd name="T8" fmla="*/ 425 w 550"/>
                <a:gd name="T9" fmla="*/ 50 h 628"/>
                <a:gd name="T10" fmla="*/ 455 w 550"/>
                <a:gd name="T11" fmla="*/ 76 h 628"/>
                <a:gd name="T12" fmla="*/ 482 w 550"/>
                <a:gd name="T13" fmla="*/ 107 h 628"/>
                <a:gd name="T14" fmla="*/ 506 w 550"/>
                <a:gd name="T15" fmla="*/ 143 h 628"/>
                <a:gd name="T16" fmla="*/ 524 w 550"/>
                <a:gd name="T17" fmla="*/ 181 h 628"/>
                <a:gd name="T18" fmla="*/ 538 w 550"/>
                <a:gd name="T19" fmla="*/ 223 h 628"/>
                <a:gd name="T20" fmla="*/ 546 w 550"/>
                <a:gd name="T21" fmla="*/ 267 h 628"/>
                <a:gd name="T22" fmla="*/ 550 w 550"/>
                <a:gd name="T23" fmla="*/ 314 h 628"/>
                <a:gd name="T24" fmla="*/ 546 w 550"/>
                <a:gd name="T25" fmla="*/ 360 h 628"/>
                <a:gd name="T26" fmla="*/ 538 w 550"/>
                <a:gd name="T27" fmla="*/ 405 h 628"/>
                <a:gd name="T28" fmla="*/ 524 w 550"/>
                <a:gd name="T29" fmla="*/ 446 h 628"/>
                <a:gd name="T30" fmla="*/ 506 w 550"/>
                <a:gd name="T31" fmla="*/ 485 h 628"/>
                <a:gd name="T32" fmla="*/ 482 w 550"/>
                <a:gd name="T33" fmla="*/ 520 h 628"/>
                <a:gd name="T34" fmla="*/ 455 w 550"/>
                <a:gd name="T35" fmla="*/ 552 h 628"/>
                <a:gd name="T36" fmla="*/ 425 w 550"/>
                <a:gd name="T37" fmla="*/ 578 h 628"/>
                <a:gd name="T38" fmla="*/ 390 w 550"/>
                <a:gd name="T39" fmla="*/ 599 h 628"/>
                <a:gd name="T40" fmla="*/ 355 w 550"/>
                <a:gd name="T41" fmla="*/ 615 h 628"/>
                <a:gd name="T42" fmla="*/ 315 w 550"/>
                <a:gd name="T43" fmla="*/ 626 h 628"/>
                <a:gd name="T44" fmla="*/ 275 w 550"/>
                <a:gd name="T45" fmla="*/ 628 h 628"/>
                <a:gd name="T46" fmla="*/ 234 w 550"/>
                <a:gd name="T47" fmla="*/ 626 h 628"/>
                <a:gd name="T48" fmla="*/ 195 w 550"/>
                <a:gd name="T49" fmla="*/ 615 h 628"/>
                <a:gd name="T50" fmla="*/ 159 w 550"/>
                <a:gd name="T51" fmla="*/ 599 h 628"/>
                <a:gd name="T52" fmla="*/ 125 w 550"/>
                <a:gd name="T53" fmla="*/ 578 h 628"/>
                <a:gd name="T54" fmla="*/ 94 w 550"/>
                <a:gd name="T55" fmla="*/ 552 h 628"/>
                <a:gd name="T56" fmla="*/ 68 w 550"/>
                <a:gd name="T57" fmla="*/ 520 h 628"/>
                <a:gd name="T58" fmla="*/ 44 w 550"/>
                <a:gd name="T59" fmla="*/ 485 h 628"/>
                <a:gd name="T60" fmla="*/ 25 w 550"/>
                <a:gd name="T61" fmla="*/ 446 h 628"/>
                <a:gd name="T62" fmla="*/ 12 w 550"/>
                <a:gd name="T63" fmla="*/ 405 h 628"/>
                <a:gd name="T64" fmla="*/ 2 w 550"/>
                <a:gd name="T65" fmla="*/ 360 h 628"/>
                <a:gd name="T66" fmla="*/ 0 w 550"/>
                <a:gd name="T67" fmla="*/ 314 h 628"/>
                <a:gd name="T68" fmla="*/ 2 w 550"/>
                <a:gd name="T69" fmla="*/ 267 h 628"/>
                <a:gd name="T70" fmla="*/ 12 w 550"/>
                <a:gd name="T71" fmla="*/ 223 h 628"/>
                <a:gd name="T72" fmla="*/ 25 w 550"/>
                <a:gd name="T73" fmla="*/ 181 h 628"/>
                <a:gd name="T74" fmla="*/ 44 w 550"/>
                <a:gd name="T75" fmla="*/ 143 h 628"/>
                <a:gd name="T76" fmla="*/ 68 w 550"/>
                <a:gd name="T77" fmla="*/ 107 h 628"/>
                <a:gd name="T78" fmla="*/ 94 w 550"/>
                <a:gd name="T79" fmla="*/ 76 h 628"/>
                <a:gd name="T80" fmla="*/ 125 w 550"/>
                <a:gd name="T81" fmla="*/ 50 h 628"/>
                <a:gd name="T82" fmla="*/ 159 w 550"/>
                <a:gd name="T83" fmla="*/ 28 h 628"/>
                <a:gd name="T84" fmla="*/ 195 w 550"/>
                <a:gd name="T85" fmla="*/ 13 h 628"/>
                <a:gd name="T86" fmla="*/ 234 w 550"/>
                <a:gd name="T87" fmla="*/ 2 h 628"/>
                <a:gd name="T88" fmla="*/ 275 w 550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628">
                  <a:moveTo>
                    <a:pt x="275" y="0"/>
                  </a:moveTo>
                  <a:lnTo>
                    <a:pt x="315" y="2"/>
                  </a:lnTo>
                  <a:lnTo>
                    <a:pt x="355" y="13"/>
                  </a:lnTo>
                  <a:lnTo>
                    <a:pt x="390" y="28"/>
                  </a:lnTo>
                  <a:lnTo>
                    <a:pt x="425" y="50"/>
                  </a:lnTo>
                  <a:lnTo>
                    <a:pt x="455" y="76"/>
                  </a:lnTo>
                  <a:lnTo>
                    <a:pt x="482" y="107"/>
                  </a:lnTo>
                  <a:lnTo>
                    <a:pt x="506" y="143"/>
                  </a:lnTo>
                  <a:lnTo>
                    <a:pt x="524" y="181"/>
                  </a:lnTo>
                  <a:lnTo>
                    <a:pt x="538" y="223"/>
                  </a:lnTo>
                  <a:lnTo>
                    <a:pt x="546" y="267"/>
                  </a:lnTo>
                  <a:lnTo>
                    <a:pt x="550" y="314"/>
                  </a:lnTo>
                  <a:lnTo>
                    <a:pt x="546" y="360"/>
                  </a:lnTo>
                  <a:lnTo>
                    <a:pt x="538" y="405"/>
                  </a:lnTo>
                  <a:lnTo>
                    <a:pt x="524" y="446"/>
                  </a:lnTo>
                  <a:lnTo>
                    <a:pt x="506" y="485"/>
                  </a:lnTo>
                  <a:lnTo>
                    <a:pt x="482" y="520"/>
                  </a:lnTo>
                  <a:lnTo>
                    <a:pt x="455" y="552"/>
                  </a:lnTo>
                  <a:lnTo>
                    <a:pt x="425" y="578"/>
                  </a:lnTo>
                  <a:lnTo>
                    <a:pt x="390" y="599"/>
                  </a:lnTo>
                  <a:lnTo>
                    <a:pt x="355" y="615"/>
                  </a:lnTo>
                  <a:lnTo>
                    <a:pt x="315" y="626"/>
                  </a:lnTo>
                  <a:lnTo>
                    <a:pt x="275" y="628"/>
                  </a:lnTo>
                  <a:lnTo>
                    <a:pt x="234" y="626"/>
                  </a:lnTo>
                  <a:lnTo>
                    <a:pt x="195" y="615"/>
                  </a:lnTo>
                  <a:lnTo>
                    <a:pt x="159" y="599"/>
                  </a:lnTo>
                  <a:lnTo>
                    <a:pt x="125" y="578"/>
                  </a:lnTo>
                  <a:lnTo>
                    <a:pt x="94" y="552"/>
                  </a:lnTo>
                  <a:lnTo>
                    <a:pt x="68" y="520"/>
                  </a:lnTo>
                  <a:lnTo>
                    <a:pt x="44" y="485"/>
                  </a:lnTo>
                  <a:lnTo>
                    <a:pt x="25" y="446"/>
                  </a:lnTo>
                  <a:lnTo>
                    <a:pt x="12" y="405"/>
                  </a:lnTo>
                  <a:lnTo>
                    <a:pt x="2" y="360"/>
                  </a:lnTo>
                  <a:lnTo>
                    <a:pt x="0" y="314"/>
                  </a:lnTo>
                  <a:lnTo>
                    <a:pt x="2" y="267"/>
                  </a:lnTo>
                  <a:lnTo>
                    <a:pt x="12" y="223"/>
                  </a:lnTo>
                  <a:lnTo>
                    <a:pt x="25" y="181"/>
                  </a:lnTo>
                  <a:lnTo>
                    <a:pt x="44" y="143"/>
                  </a:lnTo>
                  <a:lnTo>
                    <a:pt x="68" y="107"/>
                  </a:lnTo>
                  <a:lnTo>
                    <a:pt x="94" y="76"/>
                  </a:lnTo>
                  <a:lnTo>
                    <a:pt x="125" y="50"/>
                  </a:lnTo>
                  <a:lnTo>
                    <a:pt x="159" y="28"/>
                  </a:lnTo>
                  <a:lnTo>
                    <a:pt x="195" y="13"/>
                  </a:lnTo>
                  <a:lnTo>
                    <a:pt x="234" y="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" name="Freeform 262">
              <a:extLst>
                <a:ext uri="{FF2B5EF4-FFF2-40B4-BE49-F238E27FC236}">
                  <a16:creationId xmlns:a16="http://schemas.microsoft.com/office/drawing/2014/main" id="{2042EDC3-6769-41E6-A7F3-68730520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8" y="776"/>
              <a:ext cx="183" cy="209"/>
            </a:xfrm>
            <a:custGeom>
              <a:avLst/>
              <a:gdLst>
                <a:gd name="T0" fmla="*/ 275 w 550"/>
                <a:gd name="T1" fmla="*/ 0 h 628"/>
                <a:gd name="T2" fmla="*/ 316 w 550"/>
                <a:gd name="T3" fmla="*/ 2 h 628"/>
                <a:gd name="T4" fmla="*/ 354 w 550"/>
                <a:gd name="T5" fmla="*/ 13 h 628"/>
                <a:gd name="T6" fmla="*/ 391 w 550"/>
                <a:gd name="T7" fmla="*/ 28 h 628"/>
                <a:gd name="T8" fmla="*/ 424 w 550"/>
                <a:gd name="T9" fmla="*/ 50 h 628"/>
                <a:gd name="T10" fmla="*/ 455 w 550"/>
                <a:gd name="T11" fmla="*/ 76 h 628"/>
                <a:gd name="T12" fmla="*/ 482 w 550"/>
                <a:gd name="T13" fmla="*/ 107 h 628"/>
                <a:gd name="T14" fmla="*/ 505 w 550"/>
                <a:gd name="T15" fmla="*/ 143 h 628"/>
                <a:gd name="T16" fmla="*/ 524 w 550"/>
                <a:gd name="T17" fmla="*/ 181 h 628"/>
                <a:gd name="T18" fmla="*/ 538 w 550"/>
                <a:gd name="T19" fmla="*/ 223 h 628"/>
                <a:gd name="T20" fmla="*/ 547 w 550"/>
                <a:gd name="T21" fmla="*/ 267 h 628"/>
                <a:gd name="T22" fmla="*/ 550 w 550"/>
                <a:gd name="T23" fmla="*/ 314 h 628"/>
                <a:gd name="T24" fmla="*/ 547 w 550"/>
                <a:gd name="T25" fmla="*/ 360 h 628"/>
                <a:gd name="T26" fmla="*/ 538 w 550"/>
                <a:gd name="T27" fmla="*/ 405 h 628"/>
                <a:gd name="T28" fmla="*/ 524 w 550"/>
                <a:gd name="T29" fmla="*/ 446 h 628"/>
                <a:gd name="T30" fmla="*/ 505 w 550"/>
                <a:gd name="T31" fmla="*/ 485 h 628"/>
                <a:gd name="T32" fmla="*/ 482 w 550"/>
                <a:gd name="T33" fmla="*/ 520 h 628"/>
                <a:gd name="T34" fmla="*/ 455 w 550"/>
                <a:gd name="T35" fmla="*/ 552 h 628"/>
                <a:gd name="T36" fmla="*/ 424 w 550"/>
                <a:gd name="T37" fmla="*/ 578 h 628"/>
                <a:gd name="T38" fmla="*/ 391 w 550"/>
                <a:gd name="T39" fmla="*/ 599 h 628"/>
                <a:gd name="T40" fmla="*/ 354 w 550"/>
                <a:gd name="T41" fmla="*/ 615 h 628"/>
                <a:gd name="T42" fmla="*/ 316 w 550"/>
                <a:gd name="T43" fmla="*/ 626 h 628"/>
                <a:gd name="T44" fmla="*/ 275 w 550"/>
                <a:gd name="T45" fmla="*/ 628 h 628"/>
                <a:gd name="T46" fmla="*/ 235 w 550"/>
                <a:gd name="T47" fmla="*/ 626 h 628"/>
                <a:gd name="T48" fmla="*/ 196 w 550"/>
                <a:gd name="T49" fmla="*/ 615 h 628"/>
                <a:gd name="T50" fmla="*/ 159 w 550"/>
                <a:gd name="T51" fmla="*/ 599 h 628"/>
                <a:gd name="T52" fmla="*/ 125 w 550"/>
                <a:gd name="T53" fmla="*/ 578 h 628"/>
                <a:gd name="T54" fmla="*/ 95 w 550"/>
                <a:gd name="T55" fmla="*/ 552 h 628"/>
                <a:gd name="T56" fmla="*/ 67 w 550"/>
                <a:gd name="T57" fmla="*/ 520 h 628"/>
                <a:gd name="T58" fmla="*/ 45 w 550"/>
                <a:gd name="T59" fmla="*/ 485 h 628"/>
                <a:gd name="T60" fmla="*/ 25 w 550"/>
                <a:gd name="T61" fmla="*/ 446 h 628"/>
                <a:gd name="T62" fmla="*/ 12 w 550"/>
                <a:gd name="T63" fmla="*/ 405 h 628"/>
                <a:gd name="T64" fmla="*/ 3 w 550"/>
                <a:gd name="T65" fmla="*/ 360 h 628"/>
                <a:gd name="T66" fmla="*/ 0 w 550"/>
                <a:gd name="T67" fmla="*/ 314 h 628"/>
                <a:gd name="T68" fmla="*/ 3 w 550"/>
                <a:gd name="T69" fmla="*/ 267 h 628"/>
                <a:gd name="T70" fmla="*/ 12 w 550"/>
                <a:gd name="T71" fmla="*/ 223 h 628"/>
                <a:gd name="T72" fmla="*/ 25 w 550"/>
                <a:gd name="T73" fmla="*/ 181 h 628"/>
                <a:gd name="T74" fmla="*/ 45 w 550"/>
                <a:gd name="T75" fmla="*/ 143 h 628"/>
                <a:gd name="T76" fmla="*/ 67 w 550"/>
                <a:gd name="T77" fmla="*/ 107 h 628"/>
                <a:gd name="T78" fmla="*/ 95 w 550"/>
                <a:gd name="T79" fmla="*/ 76 h 628"/>
                <a:gd name="T80" fmla="*/ 125 w 550"/>
                <a:gd name="T81" fmla="*/ 50 h 628"/>
                <a:gd name="T82" fmla="*/ 159 w 550"/>
                <a:gd name="T83" fmla="*/ 28 h 628"/>
                <a:gd name="T84" fmla="*/ 196 w 550"/>
                <a:gd name="T85" fmla="*/ 13 h 628"/>
                <a:gd name="T86" fmla="*/ 235 w 550"/>
                <a:gd name="T87" fmla="*/ 2 h 628"/>
                <a:gd name="T88" fmla="*/ 275 w 550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628">
                  <a:moveTo>
                    <a:pt x="275" y="0"/>
                  </a:moveTo>
                  <a:lnTo>
                    <a:pt x="316" y="2"/>
                  </a:lnTo>
                  <a:lnTo>
                    <a:pt x="354" y="13"/>
                  </a:lnTo>
                  <a:lnTo>
                    <a:pt x="391" y="28"/>
                  </a:lnTo>
                  <a:lnTo>
                    <a:pt x="424" y="50"/>
                  </a:lnTo>
                  <a:lnTo>
                    <a:pt x="455" y="76"/>
                  </a:lnTo>
                  <a:lnTo>
                    <a:pt x="482" y="107"/>
                  </a:lnTo>
                  <a:lnTo>
                    <a:pt x="505" y="143"/>
                  </a:lnTo>
                  <a:lnTo>
                    <a:pt x="524" y="181"/>
                  </a:lnTo>
                  <a:lnTo>
                    <a:pt x="538" y="223"/>
                  </a:lnTo>
                  <a:lnTo>
                    <a:pt x="547" y="267"/>
                  </a:lnTo>
                  <a:lnTo>
                    <a:pt x="550" y="314"/>
                  </a:lnTo>
                  <a:lnTo>
                    <a:pt x="547" y="360"/>
                  </a:lnTo>
                  <a:lnTo>
                    <a:pt x="538" y="405"/>
                  </a:lnTo>
                  <a:lnTo>
                    <a:pt x="524" y="446"/>
                  </a:lnTo>
                  <a:lnTo>
                    <a:pt x="505" y="485"/>
                  </a:lnTo>
                  <a:lnTo>
                    <a:pt x="482" y="520"/>
                  </a:lnTo>
                  <a:lnTo>
                    <a:pt x="455" y="552"/>
                  </a:lnTo>
                  <a:lnTo>
                    <a:pt x="424" y="578"/>
                  </a:lnTo>
                  <a:lnTo>
                    <a:pt x="391" y="599"/>
                  </a:lnTo>
                  <a:lnTo>
                    <a:pt x="354" y="615"/>
                  </a:lnTo>
                  <a:lnTo>
                    <a:pt x="316" y="626"/>
                  </a:lnTo>
                  <a:lnTo>
                    <a:pt x="275" y="628"/>
                  </a:lnTo>
                  <a:lnTo>
                    <a:pt x="235" y="626"/>
                  </a:lnTo>
                  <a:lnTo>
                    <a:pt x="196" y="615"/>
                  </a:lnTo>
                  <a:lnTo>
                    <a:pt x="159" y="599"/>
                  </a:lnTo>
                  <a:lnTo>
                    <a:pt x="125" y="578"/>
                  </a:lnTo>
                  <a:lnTo>
                    <a:pt x="95" y="552"/>
                  </a:lnTo>
                  <a:lnTo>
                    <a:pt x="67" y="520"/>
                  </a:lnTo>
                  <a:lnTo>
                    <a:pt x="45" y="485"/>
                  </a:lnTo>
                  <a:lnTo>
                    <a:pt x="25" y="446"/>
                  </a:lnTo>
                  <a:lnTo>
                    <a:pt x="12" y="405"/>
                  </a:lnTo>
                  <a:lnTo>
                    <a:pt x="3" y="360"/>
                  </a:lnTo>
                  <a:lnTo>
                    <a:pt x="0" y="314"/>
                  </a:lnTo>
                  <a:lnTo>
                    <a:pt x="3" y="267"/>
                  </a:lnTo>
                  <a:lnTo>
                    <a:pt x="12" y="223"/>
                  </a:lnTo>
                  <a:lnTo>
                    <a:pt x="25" y="181"/>
                  </a:lnTo>
                  <a:lnTo>
                    <a:pt x="45" y="143"/>
                  </a:lnTo>
                  <a:lnTo>
                    <a:pt x="67" y="107"/>
                  </a:lnTo>
                  <a:lnTo>
                    <a:pt x="95" y="76"/>
                  </a:lnTo>
                  <a:lnTo>
                    <a:pt x="125" y="50"/>
                  </a:lnTo>
                  <a:lnTo>
                    <a:pt x="159" y="28"/>
                  </a:lnTo>
                  <a:lnTo>
                    <a:pt x="196" y="13"/>
                  </a:lnTo>
                  <a:lnTo>
                    <a:pt x="235" y="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" name="Freeform 263">
              <a:extLst>
                <a:ext uri="{FF2B5EF4-FFF2-40B4-BE49-F238E27FC236}">
                  <a16:creationId xmlns:a16="http://schemas.microsoft.com/office/drawing/2014/main" id="{F8FC5AF0-6A13-497D-88B3-33B82902C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1" y="413"/>
              <a:ext cx="729" cy="829"/>
            </a:xfrm>
            <a:custGeom>
              <a:avLst/>
              <a:gdLst>
                <a:gd name="T0" fmla="*/ 1194 w 2187"/>
                <a:gd name="T1" fmla="*/ 3 h 2487"/>
                <a:gd name="T2" fmla="*/ 1379 w 2187"/>
                <a:gd name="T3" fmla="*/ 18 h 2487"/>
                <a:gd name="T4" fmla="*/ 1545 w 2187"/>
                <a:gd name="T5" fmla="*/ 50 h 2487"/>
                <a:gd name="T6" fmla="*/ 1690 w 2187"/>
                <a:gd name="T7" fmla="*/ 96 h 2487"/>
                <a:gd name="T8" fmla="*/ 1816 w 2187"/>
                <a:gd name="T9" fmla="*/ 156 h 2487"/>
                <a:gd name="T10" fmla="*/ 1923 w 2187"/>
                <a:gd name="T11" fmla="*/ 227 h 2487"/>
                <a:gd name="T12" fmla="*/ 2011 w 2187"/>
                <a:gd name="T13" fmla="*/ 311 h 2487"/>
                <a:gd name="T14" fmla="*/ 2080 w 2187"/>
                <a:gd name="T15" fmla="*/ 405 h 2487"/>
                <a:gd name="T16" fmla="*/ 2133 w 2187"/>
                <a:gd name="T17" fmla="*/ 509 h 2487"/>
                <a:gd name="T18" fmla="*/ 2167 w 2187"/>
                <a:gd name="T19" fmla="*/ 620 h 2487"/>
                <a:gd name="T20" fmla="*/ 2184 w 2187"/>
                <a:gd name="T21" fmla="*/ 741 h 2487"/>
                <a:gd name="T22" fmla="*/ 2186 w 2187"/>
                <a:gd name="T23" fmla="*/ 839 h 2487"/>
                <a:gd name="T24" fmla="*/ 2186 w 2187"/>
                <a:gd name="T25" fmla="*/ 919 h 2487"/>
                <a:gd name="T26" fmla="*/ 2187 w 2187"/>
                <a:gd name="T27" fmla="*/ 1008 h 2487"/>
                <a:gd name="T28" fmla="*/ 2186 w 2187"/>
                <a:gd name="T29" fmla="*/ 1105 h 2487"/>
                <a:gd name="T30" fmla="*/ 2183 w 2187"/>
                <a:gd name="T31" fmla="*/ 1208 h 2487"/>
                <a:gd name="T32" fmla="*/ 2177 w 2187"/>
                <a:gd name="T33" fmla="*/ 1315 h 2487"/>
                <a:gd name="T34" fmla="*/ 2165 w 2187"/>
                <a:gd name="T35" fmla="*/ 1427 h 2487"/>
                <a:gd name="T36" fmla="*/ 2149 w 2187"/>
                <a:gd name="T37" fmla="*/ 1540 h 2487"/>
                <a:gd name="T38" fmla="*/ 2127 w 2187"/>
                <a:gd name="T39" fmla="*/ 1652 h 2487"/>
                <a:gd name="T40" fmla="*/ 2097 w 2187"/>
                <a:gd name="T41" fmla="*/ 1763 h 2487"/>
                <a:gd name="T42" fmla="*/ 2059 w 2187"/>
                <a:gd name="T43" fmla="*/ 1873 h 2487"/>
                <a:gd name="T44" fmla="*/ 2011 w 2187"/>
                <a:gd name="T45" fmla="*/ 1977 h 2487"/>
                <a:gd name="T46" fmla="*/ 1954 w 2187"/>
                <a:gd name="T47" fmla="*/ 2076 h 2487"/>
                <a:gd name="T48" fmla="*/ 1885 w 2187"/>
                <a:gd name="T49" fmla="*/ 2168 h 2487"/>
                <a:gd name="T50" fmla="*/ 1804 w 2187"/>
                <a:gd name="T51" fmla="*/ 2251 h 2487"/>
                <a:gd name="T52" fmla="*/ 1709 w 2187"/>
                <a:gd name="T53" fmla="*/ 2325 h 2487"/>
                <a:gd name="T54" fmla="*/ 1601 w 2187"/>
                <a:gd name="T55" fmla="*/ 2386 h 2487"/>
                <a:gd name="T56" fmla="*/ 1477 w 2187"/>
                <a:gd name="T57" fmla="*/ 2434 h 2487"/>
                <a:gd name="T58" fmla="*/ 1336 w 2187"/>
                <a:gd name="T59" fmla="*/ 2467 h 2487"/>
                <a:gd name="T60" fmla="*/ 1179 w 2187"/>
                <a:gd name="T61" fmla="*/ 2485 h 2487"/>
                <a:gd name="T62" fmla="*/ 1008 w 2187"/>
                <a:gd name="T63" fmla="*/ 2485 h 2487"/>
                <a:gd name="T64" fmla="*/ 851 w 2187"/>
                <a:gd name="T65" fmla="*/ 2467 h 2487"/>
                <a:gd name="T66" fmla="*/ 710 w 2187"/>
                <a:gd name="T67" fmla="*/ 2434 h 2487"/>
                <a:gd name="T68" fmla="*/ 587 w 2187"/>
                <a:gd name="T69" fmla="*/ 2386 h 2487"/>
                <a:gd name="T70" fmla="*/ 477 w 2187"/>
                <a:gd name="T71" fmla="*/ 2325 h 2487"/>
                <a:gd name="T72" fmla="*/ 383 w 2187"/>
                <a:gd name="T73" fmla="*/ 2251 h 2487"/>
                <a:gd name="T74" fmla="*/ 302 w 2187"/>
                <a:gd name="T75" fmla="*/ 2168 h 2487"/>
                <a:gd name="T76" fmla="*/ 233 w 2187"/>
                <a:gd name="T77" fmla="*/ 2076 h 2487"/>
                <a:gd name="T78" fmla="*/ 175 w 2187"/>
                <a:gd name="T79" fmla="*/ 1977 h 2487"/>
                <a:gd name="T80" fmla="*/ 128 w 2187"/>
                <a:gd name="T81" fmla="*/ 1873 h 2487"/>
                <a:gd name="T82" fmla="*/ 90 w 2187"/>
                <a:gd name="T83" fmla="*/ 1763 h 2487"/>
                <a:gd name="T84" fmla="*/ 61 w 2187"/>
                <a:gd name="T85" fmla="*/ 1652 h 2487"/>
                <a:gd name="T86" fmla="*/ 38 w 2187"/>
                <a:gd name="T87" fmla="*/ 1540 h 2487"/>
                <a:gd name="T88" fmla="*/ 21 w 2187"/>
                <a:gd name="T89" fmla="*/ 1427 h 2487"/>
                <a:gd name="T90" fmla="*/ 11 w 2187"/>
                <a:gd name="T91" fmla="*/ 1315 h 2487"/>
                <a:gd name="T92" fmla="*/ 5 w 2187"/>
                <a:gd name="T93" fmla="*/ 1208 h 2487"/>
                <a:gd name="T94" fmla="*/ 1 w 2187"/>
                <a:gd name="T95" fmla="*/ 1105 h 2487"/>
                <a:gd name="T96" fmla="*/ 0 w 2187"/>
                <a:gd name="T97" fmla="*/ 1008 h 2487"/>
                <a:gd name="T98" fmla="*/ 0 w 2187"/>
                <a:gd name="T99" fmla="*/ 919 h 2487"/>
                <a:gd name="T100" fmla="*/ 1 w 2187"/>
                <a:gd name="T101" fmla="*/ 839 h 2487"/>
                <a:gd name="T102" fmla="*/ 3 w 2187"/>
                <a:gd name="T103" fmla="*/ 741 h 2487"/>
                <a:gd name="T104" fmla="*/ 20 w 2187"/>
                <a:gd name="T105" fmla="*/ 620 h 2487"/>
                <a:gd name="T106" fmla="*/ 55 w 2187"/>
                <a:gd name="T107" fmla="*/ 509 h 2487"/>
                <a:gd name="T108" fmla="*/ 106 w 2187"/>
                <a:gd name="T109" fmla="*/ 405 h 2487"/>
                <a:gd name="T110" fmla="*/ 176 w 2187"/>
                <a:gd name="T111" fmla="*/ 311 h 2487"/>
                <a:gd name="T112" fmla="*/ 264 w 2187"/>
                <a:gd name="T113" fmla="*/ 227 h 2487"/>
                <a:gd name="T114" fmla="*/ 371 w 2187"/>
                <a:gd name="T115" fmla="*/ 156 h 2487"/>
                <a:gd name="T116" fmla="*/ 497 w 2187"/>
                <a:gd name="T117" fmla="*/ 96 h 2487"/>
                <a:gd name="T118" fmla="*/ 643 w 2187"/>
                <a:gd name="T119" fmla="*/ 50 h 2487"/>
                <a:gd name="T120" fmla="*/ 808 w 2187"/>
                <a:gd name="T121" fmla="*/ 18 h 2487"/>
                <a:gd name="T122" fmla="*/ 993 w 2187"/>
                <a:gd name="T123" fmla="*/ 3 h 2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87" h="2487">
                  <a:moveTo>
                    <a:pt x="1094" y="0"/>
                  </a:moveTo>
                  <a:lnTo>
                    <a:pt x="1194" y="3"/>
                  </a:lnTo>
                  <a:lnTo>
                    <a:pt x="1289" y="9"/>
                  </a:lnTo>
                  <a:lnTo>
                    <a:pt x="1379" y="18"/>
                  </a:lnTo>
                  <a:lnTo>
                    <a:pt x="1464" y="32"/>
                  </a:lnTo>
                  <a:lnTo>
                    <a:pt x="1545" y="50"/>
                  </a:lnTo>
                  <a:lnTo>
                    <a:pt x="1620" y="72"/>
                  </a:lnTo>
                  <a:lnTo>
                    <a:pt x="1690" y="96"/>
                  </a:lnTo>
                  <a:lnTo>
                    <a:pt x="1755" y="124"/>
                  </a:lnTo>
                  <a:lnTo>
                    <a:pt x="1816" y="156"/>
                  </a:lnTo>
                  <a:lnTo>
                    <a:pt x="1872" y="190"/>
                  </a:lnTo>
                  <a:lnTo>
                    <a:pt x="1923" y="227"/>
                  </a:lnTo>
                  <a:lnTo>
                    <a:pt x="1970" y="268"/>
                  </a:lnTo>
                  <a:lnTo>
                    <a:pt x="2011" y="311"/>
                  </a:lnTo>
                  <a:lnTo>
                    <a:pt x="2048" y="356"/>
                  </a:lnTo>
                  <a:lnTo>
                    <a:pt x="2080" y="405"/>
                  </a:lnTo>
                  <a:lnTo>
                    <a:pt x="2109" y="455"/>
                  </a:lnTo>
                  <a:lnTo>
                    <a:pt x="2133" y="509"/>
                  </a:lnTo>
                  <a:lnTo>
                    <a:pt x="2152" y="564"/>
                  </a:lnTo>
                  <a:lnTo>
                    <a:pt x="2167" y="620"/>
                  </a:lnTo>
                  <a:lnTo>
                    <a:pt x="2178" y="680"/>
                  </a:lnTo>
                  <a:lnTo>
                    <a:pt x="2184" y="741"/>
                  </a:lnTo>
                  <a:lnTo>
                    <a:pt x="2186" y="803"/>
                  </a:lnTo>
                  <a:lnTo>
                    <a:pt x="2186" y="839"/>
                  </a:lnTo>
                  <a:lnTo>
                    <a:pt x="2186" y="878"/>
                  </a:lnTo>
                  <a:lnTo>
                    <a:pt x="2186" y="919"/>
                  </a:lnTo>
                  <a:lnTo>
                    <a:pt x="2187" y="963"/>
                  </a:lnTo>
                  <a:lnTo>
                    <a:pt x="2187" y="1008"/>
                  </a:lnTo>
                  <a:lnTo>
                    <a:pt x="2186" y="1056"/>
                  </a:lnTo>
                  <a:lnTo>
                    <a:pt x="2186" y="1105"/>
                  </a:lnTo>
                  <a:lnTo>
                    <a:pt x="2185" y="1155"/>
                  </a:lnTo>
                  <a:lnTo>
                    <a:pt x="2183" y="1208"/>
                  </a:lnTo>
                  <a:lnTo>
                    <a:pt x="2180" y="1262"/>
                  </a:lnTo>
                  <a:lnTo>
                    <a:pt x="2177" y="1315"/>
                  </a:lnTo>
                  <a:lnTo>
                    <a:pt x="2171" y="1372"/>
                  </a:lnTo>
                  <a:lnTo>
                    <a:pt x="2165" y="1427"/>
                  </a:lnTo>
                  <a:lnTo>
                    <a:pt x="2158" y="1483"/>
                  </a:lnTo>
                  <a:lnTo>
                    <a:pt x="2149" y="1540"/>
                  </a:lnTo>
                  <a:lnTo>
                    <a:pt x="2139" y="1596"/>
                  </a:lnTo>
                  <a:lnTo>
                    <a:pt x="2127" y="1652"/>
                  </a:lnTo>
                  <a:lnTo>
                    <a:pt x="2112" y="1708"/>
                  </a:lnTo>
                  <a:lnTo>
                    <a:pt x="2097" y="1763"/>
                  </a:lnTo>
                  <a:lnTo>
                    <a:pt x="2079" y="1818"/>
                  </a:lnTo>
                  <a:lnTo>
                    <a:pt x="2059" y="1873"/>
                  </a:lnTo>
                  <a:lnTo>
                    <a:pt x="2036" y="1926"/>
                  </a:lnTo>
                  <a:lnTo>
                    <a:pt x="2011" y="1977"/>
                  </a:lnTo>
                  <a:lnTo>
                    <a:pt x="1984" y="2027"/>
                  </a:lnTo>
                  <a:lnTo>
                    <a:pt x="1954" y="2076"/>
                  </a:lnTo>
                  <a:lnTo>
                    <a:pt x="1921" y="2123"/>
                  </a:lnTo>
                  <a:lnTo>
                    <a:pt x="1885" y="2168"/>
                  </a:lnTo>
                  <a:lnTo>
                    <a:pt x="1846" y="2211"/>
                  </a:lnTo>
                  <a:lnTo>
                    <a:pt x="1804" y="2251"/>
                  </a:lnTo>
                  <a:lnTo>
                    <a:pt x="1758" y="2289"/>
                  </a:lnTo>
                  <a:lnTo>
                    <a:pt x="1709" y="2325"/>
                  </a:lnTo>
                  <a:lnTo>
                    <a:pt x="1657" y="2357"/>
                  </a:lnTo>
                  <a:lnTo>
                    <a:pt x="1601" y="2386"/>
                  </a:lnTo>
                  <a:lnTo>
                    <a:pt x="1541" y="2412"/>
                  </a:lnTo>
                  <a:lnTo>
                    <a:pt x="1477" y="2434"/>
                  </a:lnTo>
                  <a:lnTo>
                    <a:pt x="1409" y="2453"/>
                  </a:lnTo>
                  <a:lnTo>
                    <a:pt x="1336" y="2467"/>
                  </a:lnTo>
                  <a:lnTo>
                    <a:pt x="1260" y="2478"/>
                  </a:lnTo>
                  <a:lnTo>
                    <a:pt x="1179" y="2485"/>
                  </a:lnTo>
                  <a:lnTo>
                    <a:pt x="1094" y="2487"/>
                  </a:lnTo>
                  <a:lnTo>
                    <a:pt x="1008" y="2485"/>
                  </a:lnTo>
                  <a:lnTo>
                    <a:pt x="927" y="2478"/>
                  </a:lnTo>
                  <a:lnTo>
                    <a:pt x="851" y="2467"/>
                  </a:lnTo>
                  <a:lnTo>
                    <a:pt x="778" y="2453"/>
                  </a:lnTo>
                  <a:lnTo>
                    <a:pt x="710" y="2434"/>
                  </a:lnTo>
                  <a:lnTo>
                    <a:pt x="646" y="2412"/>
                  </a:lnTo>
                  <a:lnTo>
                    <a:pt x="587" y="2386"/>
                  </a:lnTo>
                  <a:lnTo>
                    <a:pt x="530" y="2357"/>
                  </a:lnTo>
                  <a:lnTo>
                    <a:pt x="477" y="2325"/>
                  </a:lnTo>
                  <a:lnTo>
                    <a:pt x="428" y="2289"/>
                  </a:lnTo>
                  <a:lnTo>
                    <a:pt x="383" y="2251"/>
                  </a:lnTo>
                  <a:lnTo>
                    <a:pt x="340" y="2211"/>
                  </a:lnTo>
                  <a:lnTo>
                    <a:pt x="302" y="2168"/>
                  </a:lnTo>
                  <a:lnTo>
                    <a:pt x="267" y="2123"/>
                  </a:lnTo>
                  <a:lnTo>
                    <a:pt x="233" y="2076"/>
                  </a:lnTo>
                  <a:lnTo>
                    <a:pt x="202" y="2027"/>
                  </a:lnTo>
                  <a:lnTo>
                    <a:pt x="175" y="1977"/>
                  </a:lnTo>
                  <a:lnTo>
                    <a:pt x="151" y="1926"/>
                  </a:lnTo>
                  <a:lnTo>
                    <a:pt x="128" y="1873"/>
                  </a:lnTo>
                  <a:lnTo>
                    <a:pt x="108" y="1818"/>
                  </a:lnTo>
                  <a:lnTo>
                    <a:pt x="90" y="1763"/>
                  </a:lnTo>
                  <a:lnTo>
                    <a:pt x="74" y="1708"/>
                  </a:lnTo>
                  <a:lnTo>
                    <a:pt x="61" y="1652"/>
                  </a:lnTo>
                  <a:lnTo>
                    <a:pt x="49" y="1596"/>
                  </a:lnTo>
                  <a:lnTo>
                    <a:pt x="38" y="1540"/>
                  </a:lnTo>
                  <a:lnTo>
                    <a:pt x="28" y="1483"/>
                  </a:lnTo>
                  <a:lnTo>
                    <a:pt x="21" y="1427"/>
                  </a:lnTo>
                  <a:lnTo>
                    <a:pt x="15" y="1372"/>
                  </a:lnTo>
                  <a:lnTo>
                    <a:pt x="11" y="1315"/>
                  </a:lnTo>
                  <a:lnTo>
                    <a:pt x="7" y="1262"/>
                  </a:lnTo>
                  <a:lnTo>
                    <a:pt x="5" y="1208"/>
                  </a:lnTo>
                  <a:lnTo>
                    <a:pt x="2" y="1155"/>
                  </a:lnTo>
                  <a:lnTo>
                    <a:pt x="1" y="1105"/>
                  </a:lnTo>
                  <a:lnTo>
                    <a:pt x="0" y="1056"/>
                  </a:lnTo>
                  <a:lnTo>
                    <a:pt x="0" y="1008"/>
                  </a:lnTo>
                  <a:lnTo>
                    <a:pt x="0" y="963"/>
                  </a:lnTo>
                  <a:lnTo>
                    <a:pt x="0" y="919"/>
                  </a:lnTo>
                  <a:lnTo>
                    <a:pt x="0" y="878"/>
                  </a:lnTo>
                  <a:lnTo>
                    <a:pt x="1" y="839"/>
                  </a:lnTo>
                  <a:lnTo>
                    <a:pt x="1" y="803"/>
                  </a:lnTo>
                  <a:lnTo>
                    <a:pt x="3" y="741"/>
                  </a:lnTo>
                  <a:lnTo>
                    <a:pt x="9" y="680"/>
                  </a:lnTo>
                  <a:lnTo>
                    <a:pt x="20" y="620"/>
                  </a:lnTo>
                  <a:lnTo>
                    <a:pt x="34" y="564"/>
                  </a:lnTo>
                  <a:lnTo>
                    <a:pt x="55" y="509"/>
                  </a:lnTo>
                  <a:lnTo>
                    <a:pt x="78" y="455"/>
                  </a:lnTo>
                  <a:lnTo>
                    <a:pt x="106" y="405"/>
                  </a:lnTo>
                  <a:lnTo>
                    <a:pt x="139" y="356"/>
                  </a:lnTo>
                  <a:lnTo>
                    <a:pt x="176" y="311"/>
                  </a:lnTo>
                  <a:lnTo>
                    <a:pt x="218" y="268"/>
                  </a:lnTo>
                  <a:lnTo>
                    <a:pt x="264" y="227"/>
                  </a:lnTo>
                  <a:lnTo>
                    <a:pt x="315" y="190"/>
                  </a:lnTo>
                  <a:lnTo>
                    <a:pt x="371" y="156"/>
                  </a:lnTo>
                  <a:lnTo>
                    <a:pt x="432" y="124"/>
                  </a:lnTo>
                  <a:lnTo>
                    <a:pt x="497" y="96"/>
                  </a:lnTo>
                  <a:lnTo>
                    <a:pt x="568" y="72"/>
                  </a:lnTo>
                  <a:lnTo>
                    <a:pt x="643" y="50"/>
                  </a:lnTo>
                  <a:lnTo>
                    <a:pt x="722" y="32"/>
                  </a:lnTo>
                  <a:lnTo>
                    <a:pt x="808" y="18"/>
                  </a:lnTo>
                  <a:lnTo>
                    <a:pt x="897" y="9"/>
                  </a:lnTo>
                  <a:lnTo>
                    <a:pt x="993" y="3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" name="Freeform 264">
              <a:extLst>
                <a:ext uri="{FF2B5EF4-FFF2-40B4-BE49-F238E27FC236}">
                  <a16:creationId xmlns:a16="http://schemas.microsoft.com/office/drawing/2014/main" id="{7F92EF71-874C-4C3F-8554-03F6C656A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8" y="812"/>
              <a:ext cx="79" cy="87"/>
            </a:xfrm>
            <a:custGeom>
              <a:avLst/>
              <a:gdLst>
                <a:gd name="T0" fmla="*/ 119 w 236"/>
                <a:gd name="T1" fmla="*/ 0 h 261"/>
                <a:gd name="T2" fmla="*/ 145 w 236"/>
                <a:gd name="T3" fmla="*/ 4 h 261"/>
                <a:gd name="T4" fmla="*/ 170 w 236"/>
                <a:gd name="T5" fmla="*/ 13 h 261"/>
                <a:gd name="T6" fmla="*/ 192 w 236"/>
                <a:gd name="T7" fmla="*/ 29 h 261"/>
                <a:gd name="T8" fmla="*/ 210 w 236"/>
                <a:gd name="T9" fmla="*/ 49 h 261"/>
                <a:gd name="T10" fmla="*/ 225 w 236"/>
                <a:gd name="T11" fmla="*/ 73 h 261"/>
                <a:gd name="T12" fmla="*/ 233 w 236"/>
                <a:gd name="T13" fmla="*/ 101 h 261"/>
                <a:gd name="T14" fmla="*/ 236 w 236"/>
                <a:gd name="T15" fmla="*/ 131 h 261"/>
                <a:gd name="T16" fmla="*/ 233 w 236"/>
                <a:gd name="T17" fmla="*/ 160 h 261"/>
                <a:gd name="T18" fmla="*/ 225 w 236"/>
                <a:gd name="T19" fmla="*/ 188 h 261"/>
                <a:gd name="T20" fmla="*/ 210 w 236"/>
                <a:gd name="T21" fmla="*/ 212 h 261"/>
                <a:gd name="T22" fmla="*/ 192 w 236"/>
                <a:gd name="T23" fmla="*/ 232 h 261"/>
                <a:gd name="T24" fmla="*/ 170 w 236"/>
                <a:gd name="T25" fmla="*/ 248 h 261"/>
                <a:gd name="T26" fmla="*/ 145 w 236"/>
                <a:gd name="T27" fmla="*/ 257 h 261"/>
                <a:gd name="T28" fmla="*/ 119 w 236"/>
                <a:gd name="T29" fmla="*/ 261 h 261"/>
                <a:gd name="T30" fmla="*/ 91 w 236"/>
                <a:gd name="T31" fmla="*/ 257 h 261"/>
                <a:gd name="T32" fmla="*/ 66 w 236"/>
                <a:gd name="T33" fmla="*/ 248 h 261"/>
                <a:gd name="T34" fmla="*/ 45 w 236"/>
                <a:gd name="T35" fmla="*/ 232 h 261"/>
                <a:gd name="T36" fmla="*/ 26 w 236"/>
                <a:gd name="T37" fmla="*/ 212 h 261"/>
                <a:gd name="T38" fmla="*/ 12 w 236"/>
                <a:gd name="T39" fmla="*/ 188 h 261"/>
                <a:gd name="T40" fmla="*/ 3 w 236"/>
                <a:gd name="T41" fmla="*/ 160 h 261"/>
                <a:gd name="T42" fmla="*/ 0 w 236"/>
                <a:gd name="T43" fmla="*/ 131 h 261"/>
                <a:gd name="T44" fmla="*/ 3 w 236"/>
                <a:gd name="T45" fmla="*/ 101 h 261"/>
                <a:gd name="T46" fmla="*/ 12 w 236"/>
                <a:gd name="T47" fmla="*/ 73 h 261"/>
                <a:gd name="T48" fmla="*/ 26 w 236"/>
                <a:gd name="T49" fmla="*/ 49 h 261"/>
                <a:gd name="T50" fmla="*/ 45 w 236"/>
                <a:gd name="T51" fmla="*/ 29 h 261"/>
                <a:gd name="T52" fmla="*/ 66 w 236"/>
                <a:gd name="T53" fmla="*/ 13 h 261"/>
                <a:gd name="T54" fmla="*/ 91 w 236"/>
                <a:gd name="T55" fmla="*/ 4 h 261"/>
                <a:gd name="T56" fmla="*/ 119 w 236"/>
                <a:gd name="T57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61">
                  <a:moveTo>
                    <a:pt x="119" y="0"/>
                  </a:moveTo>
                  <a:lnTo>
                    <a:pt x="145" y="4"/>
                  </a:lnTo>
                  <a:lnTo>
                    <a:pt x="170" y="13"/>
                  </a:lnTo>
                  <a:lnTo>
                    <a:pt x="192" y="29"/>
                  </a:lnTo>
                  <a:lnTo>
                    <a:pt x="210" y="49"/>
                  </a:lnTo>
                  <a:lnTo>
                    <a:pt x="225" y="73"/>
                  </a:lnTo>
                  <a:lnTo>
                    <a:pt x="233" y="101"/>
                  </a:lnTo>
                  <a:lnTo>
                    <a:pt x="236" y="131"/>
                  </a:lnTo>
                  <a:lnTo>
                    <a:pt x="233" y="160"/>
                  </a:lnTo>
                  <a:lnTo>
                    <a:pt x="225" y="188"/>
                  </a:lnTo>
                  <a:lnTo>
                    <a:pt x="210" y="212"/>
                  </a:lnTo>
                  <a:lnTo>
                    <a:pt x="192" y="232"/>
                  </a:lnTo>
                  <a:lnTo>
                    <a:pt x="170" y="248"/>
                  </a:lnTo>
                  <a:lnTo>
                    <a:pt x="145" y="257"/>
                  </a:lnTo>
                  <a:lnTo>
                    <a:pt x="119" y="261"/>
                  </a:lnTo>
                  <a:lnTo>
                    <a:pt x="91" y="257"/>
                  </a:lnTo>
                  <a:lnTo>
                    <a:pt x="66" y="248"/>
                  </a:lnTo>
                  <a:lnTo>
                    <a:pt x="45" y="232"/>
                  </a:lnTo>
                  <a:lnTo>
                    <a:pt x="26" y="212"/>
                  </a:lnTo>
                  <a:lnTo>
                    <a:pt x="12" y="188"/>
                  </a:lnTo>
                  <a:lnTo>
                    <a:pt x="3" y="160"/>
                  </a:lnTo>
                  <a:lnTo>
                    <a:pt x="0" y="131"/>
                  </a:lnTo>
                  <a:lnTo>
                    <a:pt x="3" y="101"/>
                  </a:lnTo>
                  <a:lnTo>
                    <a:pt x="12" y="73"/>
                  </a:lnTo>
                  <a:lnTo>
                    <a:pt x="26" y="49"/>
                  </a:lnTo>
                  <a:lnTo>
                    <a:pt x="45" y="29"/>
                  </a:lnTo>
                  <a:lnTo>
                    <a:pt x="66" y="13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" name="Freeform 265">
              <a:extLst>
                <a:ext uri="{FF2B5EF4-FFF2-40B4-BE49-F238E27FC236}">
                  <a16:creationId xmlns:a16="http://schemas.microsoft.com/office/drawing/2014/main" id="{43F53807-44D6-4251-B8E2-0B5BB56F4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9" y="824"/>
              <a:ext cx="23" cy="24"/>
            </a:xfrm>
            <a:custGeom>
              <a:avLst/>
              <a:gdLst>
                <a:gd name="T0" fmla="*/ 34 w 70"/>
                <a:gd name="T1" fmla="*/ 0 h 72"/>
                <a:gd name="T2" fmla="*/ 49 w 70"/>
                <a:gd name="T3" fmla="*/ 3 h 72"/>
                <a:gd name="T4" fmla="*/ 59 w 70"/>
                <a:gd name="T5" fmla="*/ 11 h 72"/>
                <a:gd name="T6" fmla="*/ 68 w 70"/>
                <a:gd name="T7" fmla="*/ 22 h 72"/>
                <a:gd name="T8" fmla="*/ 70 w 70"/>
                <a:gd name="T9" fmla="*/ 36 h 72"/>
                <a:gd name="T10" fmla="*/ 68 w 70"/>
                <a:gd name="T11" fmla="*/ 49 h 72"/>
                <a:gd name="T12" fmla="*/ 59 w 70"/>
                <a:gd name="T13" fmla="*/ 61 h 72"/>
                <a:gd name="T14" fmla="*/ 49 w 70"/>
                <a:gd name="T15" fmla="*/ 68 h 72"/>
                <a:gd name="T16" fmla="*/ 34 w 70"/>
                <a:gd name="T17" fmla="*/ 72 h 72"/>
                <a:gd name="T18" fmla="*/ 21 w 70"/>
                <a:gd name="T19" fmla="*/ 68 h 72"/>
                <a:gd name="T20" fmla="*/ 9 w 70"/>
                <a:gd name="T21" fmla="*/ 61 h 72"/>
                <a:gd name="T22" fmla="*/ 2 w 70"/>
                <a:gd name="T23" fmla="*/ 49 h 72"/>
                <a:gd name="T24" fmla="*/ 0 w 70"/>
                <a:gd name="T25" fmla="*/ 36 h 72"/>
                <a:gd name="T26" fmla="*/ 2 w 70"/>
                <a:gd name="T27" fmla="*/ 22 h 72"/>
                <a:gd name="T28" fmla="*/ 9 w 70"/>
                <a:gd name="T29" fmla="*/ 11 h 72"/>
                <a:gd name="T30" fmla="*/ 21 w 70"/>
                <a:gd name="T31" fmla="*/ 3 h 72"/>
                <a:gd name="T32" fmla="*/ 34 w 70"/>
                <a:gd name="T3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2">
                  <a:moveTo>
                    <a:pt x="34" y="0"/>
                  </a:moveTo>
                  <a:lnTo>
                    <a:pt x="49" y="3"/>
                  </a:lnTo>
                  <a:lnTo>
                    <a:pt x="59" y="11"/>
                  </a:lnTo>
                  <a:lnTo>
                    <a:pt x="68" y="22"/>
                  </a:lnTo>
                  <a:lnTo>
                    <a:pt x="70" y="36"/>
                  </a:lnTo>
                  <a:lnTo>
                    <a:pt x="68" y="49"/>
                  </a:lnTo>
                  <a:lnTo>
                    <a:pt x="59" y="61"/>
                  </a:lnTo>
                  <a:lnTo>
                    <a:pt x="49" y="68"/>
                  </a:lnTo>
                  <a:lnTo>
                    <a:pt x="34" y="72"/>
                  </a:lnTo>
                  <a:lnTo>
                    <a:pt x="21" y="68"/>
                  </a:lnTo>
                  <a:lnTo>
                    <a:pt x="9" y="61"/>
                  </a:lnTo>
                  <a:lnTo>
                    <a:pt x="2" y="49"/>
                  </a:lnTo>
                  <a:lnTo>
                    <a:pt x="0" y="36"/>
                  </a:lnTo>
                  <a:lnTo>
                    <a:pt x="2" y="22"/>
                  </a:lnTo>
                  <a:lnTo>
                    <a:pt x="9" y="11"/>
                  </a:lnTo>
                  <a:lnTo>
                    <a:pt x="21" y="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" name="Freeform 266">
              <a:extLst>
                <a:ext uri="{FF2B5EF4-FFF2-40B4-BE49-F238E27FC236}">
                  <a16:creationId xmlns:a16="http://schemas.microsoft.com/office/drawing/2014/main" id="{C91871BC-FC9E-431D-A29A-B4DBE49FA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" y="696"/>
              <a:ext cx="129" cy="56"/>
            </a:xfrm>
            <a:custGeom>
              <a:avLst/>
              <a:gdLst>
                <a:gd name="T0" fmla="*/ 202 w 386"/>
                <a:gd name="T1" fmla="*/ 0 h 168"/>
                <a:gd name="T2" fmla="*/ 239 w 386"/>
                <a:gd name="T3" fmla="*/ 2 h 168"/>
                <a:gd name="T4" fmla="*/ 270 w 386"/>
                <a:gd name="T5" fmla="*/ 7 h 168"/>
                <a:gd name="T6" fmla="*/ 297 w 386"/>
                <a:gd name="T7" fmla="*/ 15 h 168"/>
                <a:gd name="T8" fmla="*/ 320 w 386"/>
                <a:gd name="T9" fmla="*/ 26 h 168"/>
                <a:gd name="T10" fmla="*/ 339 w 386"/>
                <a:gd name="T11" fmla="*/ 38 h 168"/>
                <a:gd name="T12" fmla="*/ 354 w 386"/>
                <a:gd name="T13" fmla="*/ 52 h 168"/>
                <a:gd name="T14" fmla="*/ 366 w 386"/>
                <a:gd name="T15" fmla="*/ 68 h 168"/>
                <a:gd name="T16" fmla="*/ 376 w 386"/>
                <a:gd name="T17" fmla="*/ 83 h 168"/>
                <a:gd name="T18" fmla="*/ 382 w 386"/>
                <a:gd name="T19" fmla="*/ 99 h 168"/>
                <a:gd name="T20" fmla="*/ 385 w 386"/>
                <a:gd name="T21" fmla="*/ 113 h 168"/>
                <a:gd name="T22" fmla="*/ 386 w 386"/>
                <a:gd name="T23" fmla="*/ 128 h 168"/>
                <a:gd name="T24" fmla="*/ 385 w 386"/>
                <a:gd name="T25" fmla="*/ 141 h 168"/>
                <a:gd name="T26" fmla="*/ 383 w 386"/>
                <a:gd name="T27" fmla="*/ 151 h 168"/>
                <a:gd name="T28" fmla="*/ 379 w 386"/>
                <a:gd name="T29" fmla="*/ 161 h 168"/>
                <a:gd name="T30" fmla="*/ 374 w 386"/>
                <a:gd name="T31" fmla="*/ 166 h 168"/>
                <a:gd name="T32" fmla="*/ 368 w 386"/>
                <a:gd name="T33" fmla="*/ 168 h 168"/>
                <a:gd name="T34" fmla="*/ 363 w 386"/>
                <a:gd name="T35" fmla="*/ 167 h 168"/>
                <a:gd name="T36" fmla="*/ 323 w 386"/>
                <a:gd name="T37" fmla="*/ 149 h 168"/>
                <a:gd name="T38" fmla="*/ 286 w 386"/>
                <a:gd name="T39" fmla="*/ 136 h 168"/>
                <a:gd name="T40" fmla="*/ 252 w 386"/>
                <a:gd name="T41" fmla="*/ 128 h 168"/>
                <a:gd name="T42" fmla="*/ 221 w 386"/>
                <a:gd name="T43" fmla="*/ 123 h 168"/>
                <a:gd name="T44" fmla="*/ 192 w 386"/>
                <a:gd name="T45" fmla="*/ 123 h 168"/>
                <a:gd name="T46" fmla="*/ 166 w 386"/>
                <a:gd name="T47" fmla="*/ 125 h 168"/>
                <a:gd name="T48" fmla="*/ 142 w 386"/>
                <a:gd name="T49" fmla="*/ 129 h 168"/>
                <a:gd name="T50" fmla="*/ 120 w 386"/>
                <a:gd name="T51" fmla="*/ 135 h 168"/>
                <a:gd name="T52" fmla="*/ 100 w 386"/>
                <a:gd name="T53" fmla="*/ 141 h 168"/>
                <a:gd name="T54" fmla="*/ 82 w 386"/>
                <a:gd name="T55" fmla="*/ 147 h 168"/>
                <a:gd name="T56" fmla="*/ 65 w 386"/>
                <a:gd name="T57" fmla="*/ 153 h 168"/>
                <a:gd name="T58" fmla="*/ 50 w 386"/>
                <a:gd name="T59" fmla="*/ 157 h 168"/>
                <a:gd name="T60" fmla="*/ 35 w 386"/>
                <a:gd name="T61" fmla="*/ 160 h 168"/>
                <a:gd name="T62" fmla="*/ 22 w 386"/>
                <a:gd name="T63" fmla="*/ 159 h 168"/>
                <a:gd name="T64" fmla="*/ 11 w 386"/>
                <a:gd name="T65" fmla="*/ 155 h 168"/>
                <a:gd name="T66" fmla="*/ 4 w 386"/>
                <a:gd name="T67" fmla="*/ 150 h 168"/>
                <a:gd name="T68" fmla="*/ 1 w 386"/>
                <a:gd name="T69" fmla="*/ 141 h 168"/>
                <a:gd name="T70" fmla="*/ 0 w 386"/>
                <a:gd name="T71" fmla="*/ 130 h 168"/>
                <a:gd name="T72" fmla="*/ 1 w 386"/>
                <a:gd name="T73" fmla="*/ 117 h 168"/>
                <a:gd name="T74" fmla="*/ 4 w 386"/>
                <a:gd name="T75" fmla="*/ 102 h 168"/>
                <a:gd name="T76" fmla="*/ 11 w 386"/>
                <a:gd name="T77" fmla="*/ 87 h 168"/>
                <a:gd name="T78" fmla="*/ 22 w 386"/>
                <a:gd name="T79" fmla="*/ 71 h 168"/>
                <a:gd name="T80" fmla="*/ 36 w 386"/>
                <a:gd name="T81" fmla="*/ 56 h 168"/>
                <a:gd name="T82" fmla="*/ 53 w 386"/>
                <a:gd name="T83" fmla="*/ 40 h 168"/>
                <a:gd name="T84" fmla="*/ 75 w 386"/>
                <a:gd name="T85" fmla="*/ 27 h 168"/>
                <a:gd name="T86" fmla="*/ 100 w 386"/>
                <a:gd name="T87" fmla="*/ 16 h 168"/>
                <a:gd name="T88" fmla="*/ 129 w 386"/>
                <a:gd name="T89" fmla="*/ 8 h 168"/>
                <a:gd name="T90" fmla="*/ 164 w 386"/>
                <a:gd name="T91" fmla="*/ 2 h 168"/>
                <a:gd name="T92" fmla="*/ 202 w 386"/>
                <a:gd name="T9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86" h="168">
                  <a:moveTo>
                    <a:pt x="202" y="0"/>
                  </a:moveTo>
                  <a:lnTo>
                    <a:pt x="239" y="2"/>
                  </a:lnTo>
                  <a:lnTo>
                    <a:pt x="270" y="7"/>
                  </a:lnTo>
                  <a:lnTo>
                    <a:pt x="297" y="15"/>
                  </a:lnTo>
                  <a:lnTo>
                    <a:pt x="320" y="26"/>
                  </a:lnTo>
                  <a:lnTo>
                    <a:pt x="339" y="38"/>
                  </a:lnTo>
                  <a:lnTo>
                    <a:pt x="354" y="52"/>
                  </a:lnTo>
                  <a:lnTo>
                    <a:pt x="366" y="68"/>
                  </a:lnTo>
                  <a:lnTo>
                    <a:pt x="376" y="83"/>
                  </a:lnTo>
                  <a:lnTo>
                    <a:pt x="382" y="99"/>
                  </a:lnTo>
                  <a:lnTo>
                    <a:pt x="385" y="113"/>
                  </a:lnTo>
                  <a:lnTo>
                    <a:pt x="386" y="128"/>
                  </a:lnTo>
                  <a:lnTo>
                    <a:pt x="385" y="141"/>
                  </a:lnTo>
                  <a:lnTo>
                    <a:pt x="383" y="151"/>
                  </a:lnTo>
                  <a:lnTo>
                    <a:pt x="379" y="161"/>
                  </a:lnTo>
                  <a:lnTo>
                    <a:pt x="374" y="166"/>
                  </a:lnTo>
                  <a:lnTo>
                    <a:pt x="368" y="168"/>
                  </a:lnTo>
                  <a:lnTo>
                    <a:pt x="363" y="167"/>
                  </a:lnTo>
                  <a:lnTo>
                    <a:pt x="323" y="149"/>
                  </a:lnTo>
                  <a:lnTo>
                    <a:pt x="286" y="136"/>
                  </a:lnTo>
                  <a:lnTo>
                    <a:pt x="252" y="128"/>
                  </a:lnTo>
                  <a:lnTo>
                    <a:pt x="221" y="123"/>
                  </a:lnTo>
                  <a:lnTo>
                    <a:pt x="192" y="123"/>
                  </a:lnTo>
                  <a:lnTo>
                    <a:pt x="166" y="125"/>
                  </a:lnTo>
                  <a:lnTo>
                    <a:pt x="142" y="129"/>
                  </a:lnTo>
                  <a:lnTo>
                    <a:pt x="120" y="135"/>
                  </a:lnTo>
                  <a:lnTo>
                    <a:pt x="100" y="141"/>
                  </a:lnTo>
                  <a:lnTo>
                    <a:pt x="82" y="147"/>
                  </a:lnTo>
                  <a:lnTo>
                    <a:pt x="65" y="153"/>
                  </a:lnTo>
                  <a:lnTo>
                    <a:pt x="50" y="157"/>
                  </a:lnTo>
                  <a:lnTo>
                    <a:pt x="35" y="160"/>
                  </a:lnTo>
                  <a:lnTo>
                    <a:pt x="22" y="159"/>
                  </a:lnTo>
                  <a:lnTo>
                    <a:pt x="11" y="155"/>
                  </a:lnTo>
                  <a:lnTo>
                    <a:pt x="4" y="150"/>
                  </a:lnTo>
                  <a:lnTo>
                    <a:pt x="1" y="141"/>
                  </a:lnTo>
                  <a:lnTo>
                    <a:pt x="0" y="130"/>
                  </a:lnTo>
                  <a:lnTo>
                    <a:pt x="1" y="117"/>
                  </a:lnTo>
                  <a:lnTo>
                    <a:pt x="4" y="102"/>
                  </a:lnTo>
                  <a:lnTo>
                    <a:pt x="11" y="87"/>
                  </a:lnTo>
                  <a:lnTo>
                    <a:pt x="22" y="71"/>
                  </a:lnTo>
                  <a:lnTo>
                    <a:pt x="36" y="56"/>
                  </a:lnTo>
                  <a:lnTo>
                    <a:pt x="53" y="40"/>
                  </a:lnTo>
                  <a:lnTo>
                    <a:pt x="75" y="27"/>
                  </a:lnTo>
                  <a:lnTo>
                    <a:pt x="100" y="16"/>
                  </a:lnTo>
                  <a:lnTo>
                    <a:pt x="129" y="8"/>
                  </a:lnTo>
                  <a:lnTo>
                    <a:pt x="164" y="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4C2D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5" name="Freeform 267">
              <a:extLst>
                <a:ext uri="{FF2B5EF4-FFF2-40B4-BE49-F238E27FC236}">
                  <a16:creationId xmlns:a16="http://schemas.microsoft.com/office/drawing/2014/main" id="{C1956EBC-C441-43DE-B4BF-1DACB0CD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8" y="812"/>
              <a:ext cx="79" cy="87"/>
            </a:xfrm>
            <a:custGeom>
              <a:avLst/>
              <a:gdLst>
                <a:gd name="T0" fmla="*/ 118 w 237"/>
                <a:gd name="T1" fmla="*/ 0 h 261"/>
                <a:gd name="T2" fmla="*/ 145 w 237"/>
                <a:gd name="T3" fmla="*/ 4 h 261"/>
                <a:gd name="T4" fmla="*/ 170 w 237"/>
                <a:gd name="T5" fmla="*/ 13 h 261"/>
                <a:gd name="T6" fmla="*/ 192 w 237"/>
                <a:gd name="T7" fmla="*/ 29 h 261"/>
                <a:gd name="T8" fmla="*/ 211 w 237"/>
                <a:gd name="T9" fmla="*/ 49 h 261"/>
                <a:gd name="T10" fmla="*/ 224 w 237"/>
                <a:gd name="T11" fmla="*/ 73 h 261"/>
                <a:gd name="T12" fmla="*/ 233 w 237"/>
                <a:gd name="T13" fmla="*/ 101 h 261"/>
                <a:gd name="T14" fmla="*/ 237 w 237"/>
                <a:gd name="T15" fmla="*/ 131 h 261"/>
                <a:gd name="T16" fmla="*/ 233 w 237"/>
                <a:gd name="T17" fmla="*/ 160 h 261"/>
                <a:gd name="T18" fmla="*/ 224 w 237"/>
                <a:gd name="T19" fmla="*/ 188 h 261"/>
                <a:gd name="T20" fmla="*/ 211 w 237"/>
                <a:gd name="T21" fmla="*/ 212 h 261"/>
                <a:gd name="T22" fmla="*/ 192 w 237"/>
                <a:gd name="T23" fmla="*/ 232 h 261"/>
                <a:gd name="T24" fmla="*/ 170 w 237"/>
                <a:gd name="T25" fmla="*/ 248 h 261"/>
                <a:gd name="T26" fmla="*/ 145 w 237"/>
                <a:gd name="T27" fmla="*/ 257 h 261"/>
                <a:gd name="T28" fmla="*/ 118 w 237"/>
                <a:gd name="T29" fmla="*/ 261 h 261"/>
                <a:gd name="T30" fmla="*/ 91 w 237"/>
                <a:gd name="T31" fmla="*/ 257 h 261"/>
                <a:gd name="T32" fmla="*/ 67 w 237"/>
                <a:gd name="T33" fmla="*/ 248 h 261"/>
                <a:gd name="T34" fmla="*/ 44 w 237"/>
                <a:gd name="T35" fmla="*/ 232 h 261"/>
                <a:gd name="T36" fmla="*/ 26 w 237"/>
                <a:gd name="T37" fmla="*/ 212 h 261"/>
                <a:gd name="T38" fmla="*/ 12 w 237"/>
                <a:gd name="T39" fmla="*/ 188 h 261"/>
                <a:gd name="T40" fmla="*/ 3 w 237"/>
                <a:gd name="T41" fmla="*/ 160 h 261"/>
                <a:gd name="T42" fmla="*/ 0 w 237"/>
                <a:gd name="T43" fmla="*/ 131 h 261"/>
                <a:gd name="T44" fmla="*/ 3 w 237"/>
                <a:gd name="T45" fmla="*/ 101 h 261"/>
                <a:gd name="T46" fmla="*/ 12 w 237"/>
                <a:gd name="T47" fmla="*/ 73 h 261"/>
                <a:gd name="T48" fmla="*/ 26 w 237"/>
                <a:gd name="T49" fmla="*/ 49 h 261"/>
                <a:gd name="T50" fmla="*/ 44 w 237"/>
                <a:gd name="T51" fmla="*/ 29 h 261"/>
                <a:gd name="T52" fmla="*/ 67 w 237"/>
                <a:gd name="T53" fmla="*/ 13 h 261"/>
                <a:gd name="T54" fmla="*/ 91 w 237"/>
                <a:gd name="T55" fmla="*/ 4 h 261"/>
                <a:gd name="T56" fmla="*/ 118 w 237"/>
                <a:gd name="T57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261">
                  <a:moveTo>
                    <a:pt x="118" y="0"/>
                  </a:moveTo>
                  <a:lnTo>
                    <a:pt x="145" y="4"/>
                  </a:lnTo>
                  <a:lnTo>
                    <a:pt x="170" y="13"/>
                  </a:lnTo>
                  <a:lnTo>
                    <a:pt x="192" y="29"/>
                  </a:lnTo>
                  <a:lnTo>
                    <a:pt x="211" y="49"/>
                  </a:lnTo>
                  <a:lnTo>
                    <a:pt x="224" y="73"/>
                  </a:lnTo>
                  <a:lnTo>
                    <a:pt x="233" y="101"/>
                  </a:lnTo>
                  <a:lnTo>
                    <a:pt x="237" y="131"/>
                  </a:lnTo>
                  <a:lnTo>
                    <a:pt x="233" y="160"/>
                  </a:lnTo>
                  <a:lnTo>
                    <a:pt x="224" y="188"/>
                  </a:lnTo>
                  <a:lnTo>
                    <a:pt x="211" y="212"/>
                  </a:lnTo>
                  <a:lnTo>
                    <a:pt x="192" y="232"/>
                  </a:lnTo>
                  <a:lnTo>
                    <a:pt x="170" y="248"/>
                  </a:lnTo>
                  <a:lnTo>
                    <a:pt x="145" y="257"/>
                  </a:lnTo>
                  <a:lnTo>
                    <a:pt x="118" y="261"/>
                  </a:lnTo>
                  <a:lnTo>
                    <a:pt x="91" y="257"/>
                  </a:lnTo>
                  <a:lnTo>
                    <a:pt x="67" y="248"/>
                  </a:lnTo>
                  <a:lnTo>
                    <a:pt x="44" y="232"/>
                  </a:lnTo>
                  <a:lnTo>
                    <a:pt x="26" y="212"/>
                  </a:lnTo>
                  <a:lnTo>
                    <a:pt x="12" y="188"/>
                  </a:lnTo>
                  <a:lnTo>
                    <a:pt x="3" y="160"/>
                  </a:lnTo>
                  <a:lnTo>
                    <a:pt x="0" y="131"/>
                  </a:lnTo>
                  <a:lnTo>
                    <a:pt x="3" y="101"/>
                  </a:lnTo>
                  <a:lnTo>
                    <a:pt x="12" y="73"/>
                  </a:lnTo>
                  <a:lnTo>
                    <a:pt x="26" y="49"/>
                  </a:lnTo>
                  <a:lnTo>
                    <a:pt x="44" y="29"/>
                  </a:lnTo>
                  <a:lnTo>
                    <a:pt x="67" y="13"/>
                  </a:lnTo>
                  <a:lnTo>
                    <a:pt x="91" y="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6" name="Freeform 268">
              <a:extLst>
                <a:ext uri="{FF2B5EF4-FFF2-40B4-BE49-F238E27FC236}">
                  <a16:creationId xmlns:a16="http://schemas.microsoft.com/office/drawing/2014/main" id="{DDAC4161-45B3-4D1D-AC83-697BCDA9E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8" y="824"/>
              <a:ext cx="24" cy="24"/>
            </a:xfrm>
            <a:custGeom>
              <a:avLst/>
              <a:gdLst>
                <a:gd name="T0" fmla="*/ 36 w 71"/>
                <a:gd name="T1" fmla="*/ 0 h 72"/>
                <a:gd name="T2" fmla="*/ 49 w 71"/>
                <a:gd name="T3" fmla="*/ 3 h 72"/>
                <a:gd name="T4" fmla="*/ 61 w 71"/>
                <a:gd name="T5" fmla="*/ 11 h 72"/>
                <a:gd name="T6" fmla="*/ 68 w 71"/>
                <a:gd name="T7" fmla="*/ 22 h 72"/>
                <a:gd name="T8" fmla="*/ 71 w 71"/>
                <a:gd name="T9" fmla="*/ 36 h 72"/>
                <a:gd name="T10" fmla="*/ 68 w 71"/>
                <a:gd name="T11" fmla="*/ 49 h 72"/>
                <a:gd name="T12" fmla="*/ 61 w 71"/>
                <a:gd name="T13" fmla="*/ 61 h 72"/>
                <a:gd name="T14" fmla="*/ 49 w 71"/>
                <a:gd name="T15" fmla="*/ 68 h 72"/>
                <a:gd name="T16" fmla="*/ 36 w 71"/>
                <a:gd name="T17" fmla="*/ 72 h 72"/>
                <a:gd name="T18" fmla="*/ 21 w 71"/>
                <a:gd name="T19" fmla="*/ 68 h 72"/>
                <a:gd name="T20" fmla="*/ 11 w 71"/>
                <a:gd name="T21" fmla="*/ 61 h 72"/>
                <a:gd name="T22" fmla="*/ 4 w 71"/>
                <a:gd name="T23" fmla="*/ 49 h 72"/>
                <a:gd name="T24" fmla="*/ 0 w 71"/>
                <a:gd name="T25" fmla="*/ 36 h 72"/>
                <a:gd name="T26" fmla="*/ 4 w 71"/>
                <a:gd name="T27" fmla="*/ 22 h 72"/>
                <a:gd name="T28" fmla="*/ 11 w 71"/>
                <a:gd name="T29" fmla="*/ 11 h 72"/>
                <a:gd name="T30" fmla="*/ 21 w 71"/>
                <a:gd name="T31" fmla="*/ 3 h 72"/>
                <a:gd name="T32" fmla="*/ 36 w 71"/>
                <a:gd name="T3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2">
                  <a:moveTo>
                    <a:pt x="36" y="0"/>
                  </a:moveTo>
                  <a:lnTo>
                    <a:pt x="49" y="3"/>
                  </a:lnTo>
                  <a:lnTo>
                    <a:pt x="61" y="11"/>
                  </a:lnTo>
                  <a:lnTo>
                    <a:pt x="68" y="22"/>
                  </a:lnTo>
                  <a:lnTo>
                    <a:pt x="71" y="36"/>
                  </a:lnTo>
                  <a:lnTo>
                    <a:pt x="68" y="49"/>
                  </a:lnTo>
                  <a:lnTo>
                    <a:pt x="61" y="61"/>
                  </a:lnTo>
                  <a:lnTo>
                    <a:pt x="49" y="68"/>
                  </a:lnTo>
                  <a:lnTo>
                    <a:pt x="36" y="72"/>
                  </a:lnTo>
                  <a:lnTo>
                    <a:pt x="21" y="68"/>
                  </a:lnTo>
                  <a:lnTo>
                    <a:pt x="11" y="61"/>
                  </a:lnTo>
                  <a:lnTo>
                    <a:pt x="4" y="49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1" y="11"/>
                  </a:lnTo>
                  <a:lnTo>
                    <a:pt x="21" y="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7" name="Freeform 269">
              <a:extLst>
                <a:ext uri="{FF2B5EF4-FFF2-40B4-BE49-F238E27FC236}">
                  <a16:creationId xmlns:a16="http://schemas.microsoft.com/office/drawing/2014/main" id="{B24B0F12-DF72-41E8-A502-F0398CC6A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1" y="696"/>
              <a:ext cx="129" cy="56"/>
            </a:xfrm>
            <a:custGeom>
              <a:avLst/>
              <a:gdLst>
                <a:gd name="T0" fmla="*/ 184 w 387"/>
                <a:gd name="T1" fmla="*/ 0 h 168"/>
                <a:gd name="T2" fmla="*/ 223 w 387"/>
                <a:gd name="T3" fmla="*/ 2 h 168"/>
                <a:gd name="T4" fmla="*/ 256 w 387"/>
                <a:gd name="T5" fmla="*/ 8 h 168"/>
                <a:gd name="T6" fmla="*/ 286 w 387"/>
                <a:gd name="T7" fmla="*/ 16 h 168"/>
                <a:gd name="T8" fmla="*/ 311 w 387"/>
                <a:gd name="T9" fmla="*/ 27 h 168"/>
                <a:gd name="T10" fmla="*/ 332 w 387"/>
                <a:gd name="T11" fmla="*/ 40 h 168"/>
                <a:gd name="T12" fmla="*/ 350 w 387"/>
                <a:gd name="T13" fmla="*/ 56 h 168"/>
                <a:gd name="T14" fmla="*/ 363 w 387"/>
                <a:gd name="T15" fmla="*/ 71 h 168"/>
                <a:gd name="T16" fmla="*/ 374 w 387"/>
                <a:gd name="T17" fmla="*/ 87 h 168"/>
                <a:gd name="T18" fmla="*/ 381 w 387"/>
                <a:gd name="T19" fmla="*/ 102 h 168"/>
                <a:gd name="T20" fmla="*/ 386 w 387"/>
                <a:gd name="T21" fmla="*/ 117 h 168"/>
                <a:gd name="T22" fmla="*/ 387 w 387"/>
                <a:gd name="T23" fmla="*/ 130 h 168"/>
                <a:gd name="T24" fmla="*/ 384 w 387"/>
                <a:gd name="T25" fmla="*/ 141 h 168"/>
                <a:gd name="T26" fmla="*/ 381 w 387"/>
                <a:gd name="T27" fmla="*/ 150 h 168"/>
                <a:gd name="T28" fmla="*/ 375 w 387"/>
                <a:gd name="T29" fmla="*/ 155 h 168"/>
                <a:gd name="T30" fmla="*/ 363 w 387"/>
                <a:gd name="T31" fmla="*/ 159 h 168"/>
                <a:gd name="T32" fmla="*/ 350 w 387"/>
                <a:gd name="T33" fmla="*/ 160 h 168"/>
                <a:gd name="T34" fmla="*/ 337 w 387"/>
                <a:gd name="T35" fmla="*/ 157 h 168"/>
                <a:gd name="T36" fmla="*/ 321 w 387"/>
                <a:gd name="T37" fmla="*/ 153 h 168"/>
                <a:gd name="T38" fmla="*/ 305 w 387"/>
                <a:gd name="T39" fmla="*/ 147 h 168"/>
                <a:gd name="T40" fmla="*/ 286 w 387"/>
                <a:gd name="T41" fmla="*/ 141 h 168"/>
                <a:gd name="T42" fmla="*/ 265 w 387"/>
                <a:gd name="T43" fmla="*/ 135 h 168"/>
                <a:gd name="T44" fmla="*/ 244 w 387"/>
                <a:gd name="T45" fmla="*/ 129 h 168"/>
                <a:gd name="T46" fmla="*/ 220 w 387"/>
                <a:gd name="T47" fmla="*/ 125 h 168"/>
                <a:gd name="T48" fmla="*/ 194 w 387"/>
                <a:gd name="T49" fmla="*/ 123 h 168"/>
                <a:gd name="T50" fmla="*/ 164 w 387"/>
                <a:gd name="T51" fmla="*/ 123 h 168"/>
                <a:gd name="T52" fmla="*/ 133 w 387"/>
                <a:gd name="T53" fmla="*/ 128 h 168"/>
                <a:gd name="T54" fmla="*/ 100 w 387"/>
                <a:gd name="T55" fmla="*/ 136 h 168"/>
                <a:gd name="T56" fmla="*/ 63 w 387"/>
                <a:gd name="T57" fmla="*/ 149 h 168"/>
                <a:gd name="T58" fmla="*/ 24 w 387"/>
                <a:gd name="T59" fmla="*/ 167 h 168"/>
                <a:gd name="T60" fmla="*/ 17 w 387"/>
                <a:gd name="T61" fmla="*/ 168 h 168"/>
                <a:gd name="T62" fmla="*/ 11 w 387"/>
                <a:gd name="T63" fmla="*/ 166 h 168"/>
                <a:gd name="T64" fmla="*/ 6 w 387"/>
                <a:gd name="T65" fmla="*/ 161 h 168"/>
                <a:gd name="T66" fmla="*/ 2 w 387"/>
                <a:gd name="T67" fmla="*/ 151 h 168"/>
                <a:gd name="T68" fmla="*/ 0 w 387"/>
                <a:gd name="T69" fmla="*/ 141 h 168"/>
                <a:gd name="T70" fmla="*/ 0 w 387"/>
                <a:gd name="T71" fmla="*/ 128 h 168"/>
                <a:gd name="T72" fmla="*/ 1 w 387"/>
                <a:gd name="T73" fmla="*/ 113 h 168"/>
                <a:gd name="T74" fmla="*/ 5 w 387"/>
                <a:gd name="T75" fmla="*/ 99 h 168"/>
                <a:gd name="T76" fmla="*/ 11 w 387"/>
                <a:gd name="T77" fmla="*/ 83 h 168"/>
                <a:gd name="T78" fmla="*/ 19 w 387"/>
                <a:gd name="T79" fmla="*/ 68 h 168"/>
                <a:gd name="T80" fmla="*/ 31 w 387"/>
                <a:gd name="T81" fmla="*/ 52 h 168"/>
                <a:gd name="T82" fmla="*/ 46 w 387"/>
                <a:gd name="T83" fmla="*/ 38 h 168"/>
                <a:gd name="T84" fmla="*/ 65 w 387"/>
                <a:gd name="T85" fmla="*/ 26 h 168"/>
                <a:gd name="T86" fmla="*/ 89 w 387"/>
                <a:gd name="T87" fmla="*/ 15 h 168"/>
                <a:gd name="T88" fmla="*/ 115 w 387"/>
                <a:gd name="T89" fmla="*/ 7 h 168"/>
                <a:gd name="T90" fmla="*/ 148 w 387"/>
                <a:gd name="T91" fmla="*/ 2 h 168"/>
                <a:gd name="T92" fmla="*/ 184 w 387"/>
                <a:gd name="T9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87" h="168">
                  <a:moveTo>
                    <a:pt x="184" y="0"/>
                  </a:moveTo>
                  <a:lnTo>
                    <a:pt x="223" y="2"/>
                  </a:lnTo>
                  <a:lnTo>
                    <a:pt x="256" y="8"/>
                  </a:lnTo>
                  <a:lnTo>
                    <a:pt x="286" y="16"/>
                  </a:lnTo>
                  <a:lnTo>
                    <a:pt x="311" y="27"/>
                  </a:lnTo>
                  <a:lnTo>
                    <a:pt x="332" y="40"/>
                  </a:lnTo>
                  <a:lnTo>
                    <a:pt x="350" y="56"/>
                  </a:lnTo>
                  <a:lnTo>
                    <a:pt x="363" y="71"/>
                  </a:lnTo>
                  <a:lnTo>
                    <a:pt x="374" y="87"/>
                  </a:lnTo>
                  <a:lnTo>
                    <a:pt x="381" y="102"/>
                  </a:lnTo>
                  <a:lnTo>
                    <a:pt x="386" y="117"/>
                  </a:lnTo>
                  <a:lnTo>
                    <a:pt x="387" y="130"/>
                  </a:lnTo>
                  <a:lnTo>
                    <a:pt x="384" y="141"/>
                  </a:lnTo>
                  <a:lnTo>
                    <a:pt x="381" y="150"/>
                  </a:lnTo>
                  <a:lnTo>
                    <a:pt x="375" y="155"/>
                  </a:lnTo>
                  <a:lnTo>
                    <a:pt x="363" y="159"/>
                  </a:lnTo>
                  <a:lnTo>
                    <a:pt x="350" y="160"/>
                  </a:lnTo>
                  <a:lnTo>
                    <a:pt x="337" y="157"/>
                  </a:lnTo>
                  <a:lnTo>
                    <a:pt x="321" y="153"/>
                  </a:lnTo>
                  <a:lnTo>
                    <a:pt x="305" y="147"/>
                  </a:lnTo>
                  <a:lnTo>
                    <a:pt x="286" y="141"/>
                  </a:lnTo>
                  <a:lnTo>
                    <a:pt x="265" y="135"/>
                  </a:lnTo>
                  <a:lnTo>
                    <a:pt x="244" y="129"/>
                  </a:lnTo>
                  <a:lnTo>
                    <a:pt x="220" y="125"/>
                  </a:lnTo>
                  <a:lnTo>
                    <a:pt x="194" y="123"/>
                  </a:lnTo>
                  <a:lnTo>
                    <a:pt x="164" y="123"/>
                  </a:lnTo>
                  <a:lnTo>
                    <a:pt x="133" y="128"/>
                  </a:lnTo>
                  <a:lnTo>
                    <a:pt x="100" y="136"/>
                  </a:lnTo>
                  <a:lnTo>
                    <a:pt x="63" y="149"/>
                  </a:lnTo>
                  <a:lnTo>
                    <a:pt x="24" y="167"/>
                  </a:lnTo>
                  <a:lnTo>
                    <a:pt x="17" y="168"/>
                  </a:lnTo>
                  <a:lnTo>
                    <a:pt x="11" y="166"/>
                  </a:lnTo>
                  <a:lnTo>
                    <a:pt x="6" y="161"/>
                  </a:lnTo>
                  <a:lnTo>
                    <a:pt x="2" y="151"/>
                  </a:lnTo>
                  <a:lnTo>
                    <a:pt x="0" y="141"/>
                  </a:lnTo>
                  <a:lnTo>
                    <a:pt x="0" y="128"/>
                  </a:lnTo>
                  <a:lnTo>
                    <a:pt x="1" y="113"/>
                  </a:lnTo>
                  <a:lnTo>
                    <a:pt x="5" y="99"/>
                  </a:lnTo>
                  <a:lnTo>
                    <a:pt x="11" y="83"/>
                  </a:lnTo>
                  <a:lnTo>
                    <a:pt x="19" y="68"/>
                  </a:lnTo>
                  <a:lnTo>
                    <a:pt x="31" y="52"/>
                  </a:lnTo>
                  <a:lnTo>
                    <a:pt x="46" y="38"/>
                  </a:lnTo>
                  <a:lnTo>
                    <a:pt x="65" y="26"/>
                  </a:lnTo>
                  <a:lnTo>
                    <a:pt x="89" y="15"/>
                  </a:lnTo>
                  <a:lnTo>
                    <a:pt x="115" y="7"/>
                  </a:lnTo>
                  <a:lnTo>
                    <a:pt x="148" y="2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4C2D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8" name="Freeform 270">
              <a:extLst>
                <a:ext uri="{FF2B5EF4-FFF2-40B4-BE49-F238E27FC236}">
                  <a16:creationId xmlns:a16="http://schemas.microsoft.com/office/drawing/2014/main" id="{38578CF1-5BA5-4E71-A843-7E42BE9D5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" y="989"/>
              <a:ext cx="125" cy="45"/>
            </a:xfrm>
            <a:custGeom>
              <a:avLst/>
              <a:gdLst>
                <a:gd name="T0" fmla="*/ 6 w 375"/>
                <a:gd name="T1" fmla="*/ 0 h 135"/>
                <a:gd name="T2" fmla="*/ 13 w 375"/>
                <a:gd name="T3" fmla="*/ 1 h 135"/>
                <a:gd name="T4" fmla="*/ 22 w 375"/>
                <a:gd name="T5" fmla="*/ 5 h 135"/>
                <a:gd name="T6" fmla="*/ 35 w 375"/>
                <a:gd name="T7" fmla="*/ 10 h 135"/>
                <a:gd name="T8" fmla="*/ 50 w 375"/>
                <a:gd name="T9" fmla="*/ 18 h 135"/>
                <a:gd name="T10" fmla="*/ 67 w 375"/>
                <a:gd name="T11" fmla="*/ 27 h 135"/>
                <a:gd name="T12" fmla="*/ 87 w 375"/>
                <a:gd name="T13" fmla="*/ 36 h 135"/>
                <a:gd name="T14" fmla="*/ 109 w 375"/>
                <a:gd name="T15" fmla="*/ 44 h 135"/>
                <a:gd name="T16" fmla="*/ 133 w 375"/>
                <a:gd name="T17" fmla="*/ 50 h 135"/>
                <a:gd name="T18" fmla="*/ 159 w 375"/>
                <a:gd name="T19" fmla="*/ 55 h 135"/>
                <a:gd name="T20" fmla="*/ 188 w 375"/>
                <a:gd name="T21" fmla="*/ 57 h 135"/>
                <a:gd name="T22" fmla="*/ 215 w 375"/>
                <a:gd name="T23" fmla="*/ 55 h 135"/>
                <a:gd name="T24" fmla="*/ 242 w 375"/>
                <a:gd name="T25" fmla="*/ 50 h 135"/>
                <a:gd name="T26" fmla="*/ 266 w 375"/>
                <a:gd name="T27" fmla="*/ 44 h 135"/>
                <a:gd name="T28" fmla="*/ 288 w 375"/>
                <a:gd name="T29" fmla="*/ 36 h 135"/>
                <a:gd name="T30" fmla="*/ 308 w 375"/>
                <a:gd name="T31" fmla="*/ 27 h 135"/>
                <a:gd name="T32" fmla="*/ 325 w 375"/>
                <a:gd name="T33" fmla="*/ 18 h 135"/>
                <a:gd name="T34" fmla="*/ 340 w 375"/>
                <a:gd name="T35" fmla="*/ 10 h 135"/>
                <a:gd name="T36" fmla="*/ 352 w 375"/>
                <a:gd name="T37" fmla="*/ 5 h 135"/>
                <a:gd name="T38" fmla="*/ 361 w 375"/>
                <a:gd name="T39" fmla="*/ 1 h 135"/>
                <a:gd name="T40" fmla="*/ 369 w 375"/>
                <a:gd name="T41" fmla="*/ 0 h 135"/>
                <a:gd name="T42" fmla="*/ 373 w 375"/>
                <a:gd name="T43" fmla="*/ 3 h 135"/>
                <a:gd name="T44" fmla="*/ 375 w 375"/>
                <a:gd name="T45" fmla="*/ 12 h 135"/>
                <a:gd name="T46" fmla="*/ 373 w 375"/>
                <a:gd name="T47" fmla="*/ 22 h 135"/>
                <a:gd name="T48" fmla="*/ 371 w 375"/>
                <a:gd name="T49" fmla="*/ 36 h 135"/>
                <a:gd name="T50" fmla="*/ 367 w 375"/>
                <a:gd name="T51" fmla="*/ 49 h 135"/>
                <a:gd name="T52" fmla="*/ 360 w 375"/>
                <a:gd name="T53" fmla="*/ 62 h 135"/>
                <a:gd name="T54" fmla="*/ 351 w 375"/>
                <a:gd name="T55" fmla="*/ 76 h 135"/>
                <a:gd name="T56" fmla="*/ 339 w 375"/>
                <a:gd name="T57" fmla="*/ 89 h 135"/>
                <a:gd name="T58" fmla="*/ 323 w 375"/>
                <a:gd name="T59" fmla="*/ 101 h 135"/>
                <a:gd name="T60" fmla="*/ 304 w 375"/>
                <a:gd name="T61" fmla="*/ 112 h 135"/>
                <a:gd name="T62" fmla="*/ 282 w 375"/>
                <a:gd name="T63" fmla="*/ 122 h 135"/>
                <a:gd name="T64" fmla="*/ 254 w 375"/>
                <a:gd name="T65" fmla="*/ 129 h 135"/>
                <a:gd name="T66" fmla="*/ 223 w 375"/>
                <a:gd name="T67" fmla="*/ 132 h 135"/>
                <a:gd name="T68" fmla="*/ 188 w 375"/>
                <a:gd name="T69" fmla="*/ 135 h 135"/>
                <a:gd name="T70" fmla="*/ 152 w 375"/>
                <a:gd name="T71" fmla="*/ 132 h 135"/>
                <a:gd name="T72" fmla="*/ 120 w 375"/>
                <a:gd name="T73" fmla="*/ 129 h 135"/>
                <a:gd name="T74" fmla="*/ 94 w 375"/>
                <a:gd name="T75" fmla="*/ 122 h 135"/>
                <a:gd name="T76" fmla="*/ 71 w 375"/>
                <a:gd name="T77" fmla="*/ 112 h 135"/>
                <a:gd name="T78" fmla="*/ 52 w 375"/>
                <a:gd name="T79" fmla="*/ 101 h 135"/>
                <a:gd name="T80" fmla="*/ 37 w 375"/>
                <a:gd name="T81" fmla="*/ 89 h 135"/>
                <a:gd name="T82" fmla="*/ 23 w 375"/>
                <a:gd name="T83" fmla="*/ 76 h 135"/>
                <a:gd name="T84" fmla="*/ 15 w 375"/>
                <a:gd name="T85" fmla="*/ 62 h 135"/>
                <a:gd name="T86" fmla="*/ 8 w 375"/>
                <a:gd name="T87" fmla="*/ 49 h 135"/>
                <a:gd name="T88" fmla="*/ 3 w 375"/>
                <a:gd name="T89" fmla="*/ 36 h 135"/>
                <a:gd name="T90" fmla="*/ 1 w 375"/>
                <a:gd name="T91" fmla="*/ 22 h 135"/>
                <a:gd name="T92" fmla="*/ 0 w 375"/>
                <a:gd name="T93" fmla="*/ 12 h 135"/>
                <a:gd name="T94" fmla="*/ 2 w 375"/>
                <a:gd name="T95" fmla="*/ 3 h 135"/>
                <a:gd name="T96" fmla="*/ 6 w 375"/>
                <a:gd name="T9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5" h="135">
                  <a:moveTo>
                    <a:pt x="6" y="0"/>
                  </a:moveTo>
                  <a:lnTo>
                    <a:pt x="13" y="1"/>
                  </a:lnTo>
                  <a:lnTo>
                    <a:pt x="22" y="5"/>
                  </a:lnTo>
                  <a:lnTo>
                    <a:pt x="35" y="10"/>
                  </a:lnTo>
                  <a:lnTo>
                    <a:pt x="50" y="18"/>
                  </a:lnTo>
                  <a:lnTo>
                    <a:pt x="67" y="27"/>
                  </a:lnTo>
                  <a:lnTo>
                    <a:pt x="87" y="36"/>
                  </a:lnTo>
                  <a:lnTo>
                    <a:pt x="109" y="44"/>
                  </a:lnTo>
                  <a:lnTo>
                    <a:pt x="133" y="50"/>
                  </a:lnTo>
                  <a:lnTo>
                    <a:pt x="159" y="55"/>
                  </a:lnTo>
                  <a:lnTo>
                    <a:pt x="188" y="57"/>
                  </a:lnTo>
                  <a:lnTo>
                    <a:pt x="215" y="55"/>
                  </a:lnTo>
                  <a:lnTo>
                    <a:pt x="242" y="50"/>
                  </a:lnTo>
                  <a:lnTo>
                    <a:pt x="266" y="44"/>
                  </a:lnTo>
                  <a:lnTo>
                    <a:pt x="288" y="36"/>
                  </a:lnTo>
                  <a:lnTo>
                    <a:pt x="308" y="27"/>
                  </a:lnTo>
                  <a:lnTo>
                    <a:pt x="325" y="18"/>
                  </a:lnTo>
                  <a:lnTo>
                    <a:pt x="340" y="10"/>
                  </a:lnTo>
                  <a:lnTo>
                    <a:pt x="352" y="5"/>
                  </a:lnTo>
                  <a:lnTo>
                    <a:pt x="361" y="1"/>
                  </a:lnTo>
                  <a:lnTo>
                    <a:pt x="369" y="0"/>
                  </a:lnTo>
                  <a:lnTo>
                    <a:pt x="373" y="3"/>
                  </a:lnTo>
                  <a:lnTo>
                    <a:pt x="375" y="12"/>
                  </a:lnTo>
                  <a:lnTo>
                    <a:pt x="373" y="22"/>
                  </a:lnTo>
                  <a:lnTo>
                    <a:pt x="371" y="36"/>
                  </a:lnTo>
                  <a:lnTo>
                    <a:pt x="367" y="49"/>
                  </a:lnTo>
                  <a:lnTo>
                    <a:pt x="360" y="62"/>
                  </a:lnTo>
                  <a:lnTo>
                    <a:pt x="351" y="76"/>
                  </a:lnTo>
                  <a:lnTo>
                    <a:pt x="339" y="89"/>
                  </a:lnTo>
                  <a:lnTo>
                    <a:pt x="323" y="101"/>
                  </a:lnTo>
                  <a:lnTo>
                    <a:pt x="304" y="112"/>
                  </a:lnTo>
                  <a:lnTo>
                    <a:pt x="282" y="122"/>
                  </a:lnTo>
                  <a:lnTo>
                    <a:pt x="254" y="129"/>
                  </a:lnTo>
                  <a:lnTo>
                    <a:pt x="223" y="132"/>
                  </a:lnTo>
                  <a:lnTo>
                    <a:pt x="188" y="135"/>
                  </a:lnTo>
                  <a:lnTo>
                    <a:pt x="152" y="132"/>
                  </a:lnTo>
                  <a:lnTo>
                    <a:pt x="120" y="129"/>
                  </a:lnTo>
                  <a:lnTo>
                    <a:pt x="94" y="122"/>
                  </a:lnTo>
                  <a:lnTo>
                    <a:pt x="71" y="112"/>
                  </a:lnTo>
                  <a:lnTo>
                    <a:pt x="52" y="101"/>
                  </a:lnTo>
                  <a:lnTo>
                    <a:pt x="37" y="89"/>
                  </a:lnTo>
                  <a:lnTo>
                    <a:pt x="23" y="76"/>
                  </a:lnTo>
                  <a:lnTo>
                    <a:pt x="15" y="62"/>
                  </a:lnTo>
                  <a:lnTo>
                    <a:pt x="8" y="49"/>
                  </a:lnTo>
                  <a:lnTo>
                    <a:pt x="3" y="36"/>
                  </a:lnTo>
                  <a:lnTo>
                    <a:pt x="1" y="22"/>
                  </a:lnTo>
                  <a:lnTo>
                    <a:pt x="0" y="12"/>
                  </a:lnTo>
                  <a:lnTo>
                    <a:pt x="2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2" name="Freeform 271">
              <a:extLst>
                <a:ext uri="{FF2B5EF4-FFF2-40B4-BE49-F238E27FC236}">
                  <a16:creationId xmlns:a16="http://schemas.microsoft.com/office/drawing/2014/main" id="{86D6CCC6-D18D-459A-AFD8-3685F86B5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" y="1131"/>
              <a:ext cx="44" cy="16"/>
            </a:xfrm>
            <a:custGeom>
              <a:avLst/>
              <a:gdLst>
                <a:gd name="T0" fmla="*/ 3 w 130"/>
                <a:gd name="T1" fmla="*/ 0 h 47"/>
                <a:gd name="T2" fmla="*/ 6 w 130"/>
                <a:gd name="T3" fmla="*/ 0 h 47"/>
                <a:gd name="T4" fmla="*/ 13 w 130"/>
                <a:gd name="T5" fmla="*/ 4 h 47"/>
                <a:gd name="T6" fmla="*/ 23 w 130"/>
                <a:gd name="T7" fmla="*/ 9 h 47"/>
                <a:gd name="T8" fmla="*/ 35 w 130"/>
                <a:gd name="T9" fmla="*/ 14 h 47"/>
                <a:gd name="T10" fmla="*/ 49 w 130"/>
                <a:gd name="T11" fmla="*/ 18 h 47"/>
                <a:gd name="T12" fmla="*/ 66 w 130"/>
                <a:gd name="T13" fmla="*/ 19 h 47"/>
                <a:gd name="T14" fmla="*/ 81 w 130"/>
                <a:gd name="T15" fmla="*/ 18 h 47"/>
                <a:gd name="T16" fmla="*/ 95 w 130"/>
                <a:gd name="T17" fmla="*/ 14 h 47"/>
                <a:gd name="T18" fmla="*/ 107 w 130"/>
                <a:gd name="T19" fmla="*/ 9 h 47"/>
                <a:gd name="T20" fmla="*/ 117 w 130"/>
                <a:gd name="T21" fmla="*/ 4 h 47"/>
                <a:gd name="T22" fmla="*/ 124 w 130"/>
                <a:gd name="T23" fmla="*/ 0 h 47"/>
                <a:gd name="T24" fmla="*/ 129 w 130"/>
                <a:gd name="T25" fmla="*/ 0 h 47"/>
                <a:gd name="T26" fmla="*/ 130 w 130"/>
                <a:gd name="T27" fmla="*/ 4 h 47"/>
                <a:gd name="T28" fmla="*/ 130 w 130"/>
                <a:gd name="T29" fmla="*/ 11 h 47"/>
                <a:gd name="T30" fmla="*/ 126 w 130"/>
                <a:gd name="T31" fmla="*/ 18 h 47"/>
                <a:gd name="T32" fmla="*/ 122 w 130"/>
                <a:gd name="T33" fmla="*/ 27 h 47"/>
                <a:gd name="T34" fmla="*/ 113 w 130"/>
                <a:gd name="T35" fmla="*/ 34 h 47"/>
                <a:gd name="T36" fmla="*/ 101 w 130"/>
                <a:gd name="T37" fmla="*/ 41 h 47"/>
                <a:gd name="T38" fmla="*/ 86 w 130"/>
                <a:gd name="T39" fmla="*/ 45 h 47"/>
                <a:gd name="T40" fmla="*/ 66 w 130"/>
                <a:gd name="T41" fmla="*/ 47 h 47"/>
                <a:gd name="T42" fmla="*/ 45 w 130"/>
                <a:gd name="T43" fmla="*/ 45 h 47"/>
                <a:gd name="T44" fmla="*/ 30 w 130"/>
                <a:gd name="T45" fmla="*/ 41 h 47"/>
                <a:gd name="T46" fmla="*/ 18 w 130"/>
                <a:gd name="T47" fmla="*/ 34 h 47"/>
                <a:gd name="T48" fmla="*/ 10 w 130"/>
                <a:gd name="T49" fmla="*/ 27 h 47"/>
                <a:gd name="T50" fmla="*/ 4 w 130"/>
                <a:gd name="T51" fmla="*/ 18 h 47"/>
                <a:gd name="T52" fmla="*/ 1 w 130"/>
                <a:gd name="T53" fmla="*/ 11 h 47"/>
                <a:gd name="T54" fmla="*/ 0 w 130"/>
                <a:gd name="T55" fmla="*/ 4 h 47"/>
                <a:gd name="T56" fmla="*/ 3 w 130"/>
                <a:gd name="T5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0" h="47">
                  <a:moveTo>
                    <a:pt x="3" y="0"/>
                  </a:moveTo>
                  <a:lnTo>
                    <a:pt x="6" y="0"/>
                  </a:lnTo>
                  <a:lnTo>
                    <a:pt x="13" y="4"/>
                  </a:lnTo>
                  <a:lnTo>
                    <a:pt x="23" y="9"/>
                  </a:lnTo>
                  <a:lnTo>
                    <a:pt x="35" y="14"/>
                  </a:lnTo>
                  <a:lnTo>
                    <a:pt x="49" y="18"/>
                  </a:lnTo>
                  <a:lnTo>
                    <a:pt x="66" y="19"/>
                  </a:lnTo>
                  <a:lnTo>
                    <a:pt x="81" y="18"/>
                  </a:lnTo>
                  <a:lnTo>
                    <a:pt x="95" y="14"/>
                  </a:lnTo>
                  <a:lnTo>
                    <a:pt x="107" y="9"/>
                  </a:lnTo>
                  <a:lnTo>
                    <a:pt x="117" y="4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0" y="4"/>
                  </a:lnTo>
                  <a:lnTo>
                    <a:pt x="130" y="11"/>
                  </a:lnTo>
                  <a:lnTo>
                    <a:pt x="126" y="18"/>
                  </a:lnTo>
                  <a:lnTo>
                    <a:pt x="122" y="27"/>
                  </a:lnTo>
                  <a:lnTo>
                    <a:pt x="113" y="34"/>
                  </a:lnTo>
                  <a:lnTo>
                    <a:pt x="101" y="41"/>
                  </a:lnTo>
                  <a:lnTo>
                    <a:pt x="86" y="45"/>
                  </a:lnTo>
                  <a:lnTo>
                    <a:pt x="66" y="47"/>
                  </a:lnTo>
                  <a:lnTo>
                    <a:pt x="45" y="45"/>
                  </a:lnTo>
                  <a:lnTo>
                    <a:pt x="30" y="41"/>
                  </a:lnTo>
                  <a:lnTo>
                    <a:pt x="18" y="34"/>
                  </a:lnTo>
                  <a:lnTo>
                    <a:pt x="10" y="27"/>
                  </a:lnTo>
                  <a:lnTo>
                    <a:pt x="4" y="18"/>
                  </a:lnTo>
                  <a:lnTo>
                    <a:pt x="1" y="11"/>
                  </a:lnTo>
                  <a:lnTo>
                    <a:pt x="0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3" name="Freeform 272">
              <a:extLst>
                <a:ext uri="{FF2B5EF4-FFF2-40B4-BE49-F238E27FC236}">
                  <a16:creationId xmlns:a16="http://schemas.microsoft.com/office/drawing/2014/main" id="{98A0988F-CA20-4E9D-8A9D-27296C004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6" y="1082"/>
              <a:ext cx="198" cy="32"/>
            </a:xfrm>
            <a:custGeom>
              <a:avLst/>
              <a:gdLst>
                <a:gd name="T0" fmla="*/ 3 w 594"/>
                <a:gd name="T1" fmla="*/ 0 h 97"/>
                <a:gd name="T2" fmla="*/ 10 w 594"/>
                <a:gd name="T3" fmla="*/ 0 h 97"/>
                <a:gd name="T4" fmla="*/ 20 w 594"/>
                <a:gd name="T5" fmla="*/ 4 h 97"/>
                <a:gd name="T6" fmla="*/ 36 w 594"/>
                <a:gd name="T7" fmla="*/ 9 h 97"/>
                <a:gd name="T8" fmla="*/ 56 w 594"/>
                <a:gd name="T9" fmla="*/ 16 h 97"/>
                <a:gd name="T10" fmla="*/ 80 w 594"/>
                <a:gd name="T11" fmla="*/ 24 h 97"/>
                <a:gd name="T12" fmla="*/ 107 w 594"/>
                <a:gd name="T13" fmla="*/ 32 h 97"/>
                <a:gd name="T14" fmla="*/ 138 w 594"/>
                <a:gd name="T15" fmla="*/ 41 h 97"/>
                <a:gd name="T16" fmla="*/ 173 w 594"/>
                <a:gd name="T17" fmla="*/ 48 h 97"/>
                <a:gd name="T18" fmla="*/ 211 w 594"/>
                <a:gd name="T19" fmla="*/ 54 h 97"/>
                <a:gd name="T20" fmla="*/ 252 w 594"/>
                <a:gd name="T21" fmla="*/ 58 h 97"/>
                <a:gd name="T22" fmla="*/ 298 w 594"/>
                <a:gd name="T23" fmla="*/ 60 h 97"/>
                <a:gd name="T24" fmla="*/ 342 w 594"/>
                <a:gd name="T25" fmla="*/ 58 h 97"/>
                <a:gd name="T26" fmla="*/ 383 w 594"/>
                <a:gd name="T27" fmla="*/ 54 h 97"/>
                <a:gd name="T28" fmla="*/ 421 w 594"/>
                <a:gd name="T29" fmla="*/ 48 h 97"/>
                <a:gd name="T30" fmla="*/ 457 w 594"/>
                <a:gd name="T31" fmla="*/ 41 h 97"/>
                <a:gd name="T32" fmla="*/ 488 w 594"/>
                <a:gd name="T33" fmla="*/ 32 h 97"/>
                <a:gd name="T34" fmla="*/ 515 w 594"/>
                <a:gd name="T35" fmla="*/ 24 h 97"/>
                <a:gd name="T36" fmla="*/ 539 w 594"/>
                <a:gd name="T37" fmla="*/ 16 h 97"/>
                <a:gd name="T38" fmla="*/ 558 w 594"/>
                <a:gd name="T39" fmla="*/ 9 h 97"/>
                <a:gd name="T40" fmla="*/ 574 w 594"/>
                <a:gd name="T41" fmla="*/ 4 h 97"/>
                <a:gd name="T42" fmla="*/ 586 w 594"/>
                <a:gd name="T43" fmla="*/ 0 h 97"/>
                <a:gd name="T44" fmla="*/ 592 w 594"/>
                <a:gd name="T45" fmla="*/ 0 h 97"/>
                <a:gd name="T46" fmla="*/ 594 w 594"/>
                <a:gd name="T47" fmla="*/ 3 h 97"/>
                <a:gd name="T48" fmla="*/ 593 w 594"/>
                <a:gd name="T49" fmla="*/ 9 h 97"/>
                <a:gd name="T50" fmla="*/ 590 w 594"/>
                <a:gd name="T51" fmla="*/ 16 h 97"/>
                <a:gd name="T52" fmla="*/ 584 w 594"/>
                <a:gd name="T53" fmla="*/ 24 h 97"/>
                <a:gd name="T54" fmla="*/ 575 w 594"/>
                <a:gd name="T55" fmla="*/ 32 h 97"/>
                <a:gd name="T56" fmla="*/ 563 w 594"/>
                <a:gd name="T57" fmla="*/ 42 h 97"/>
                <a:gd name="T58" fmla="*/ 546 w 594"/>
                <a:gd name="T59" fmla="*/ 53 h 97"/>
                <a:gd name="T60" fmla="*/ 526 w 594"/>
                <a:gd name="T61" fmla="*/ 62 h 97"/>
                <a:gd name="T62" fmla="*/ 501 w 594"/>
                <a:gd name="T63" fmla="*/ 72 h 97"/>
                <a:gd name="T64" fmla="*/ 473 w 594"/>
                <a:gd name="T65" fmla="*/ 80 h 97"/>
                <a:gd name="T66" fmla="*/ 437 w 594"/>
                <a:gd name="T67" fmla="*/ 87 h 97"/>
                <a:gd name="T68" fmla="*/ 396 w 594"/>
                <a:gd name="T69" fmla="*/ 92 h 97"/>
                <a:gd name="T70" fmla="*/ 350 w 594"/>
                <a:gd name="T71" fmla="*/ 96 h 97"/>
                <a:gd name="T72" fmla="*/ 298 w 594"/>
                <a:gd name="T73" fmla="*/ 97 h 97"/>
                <a:gd name="T74" fmla="*/ 244 w 594"/>
                <a:gd name="T75" fmla="*/ 96 h 97"/>
                <a:gd name="T76" fmla="*/ 198 w 594"/>
                <a:gd name="T77" fmla="*/ 92 h 97"/>
                <a:gd name="T78" fmla="*/ 157 w 594"/>
                <a:gd name="T79" fmla="*/ 87 h 97"/>
                <a:gd name="T80" fmla="*/ 123 w 594"/>
                <a:gd name="T81" fmla="*/ 80 h 97"/>
                <a:gd name="T82" fmla="*/ 93 w 594"/>
                <a:gd name="T83" fmla="*/ 72 h 97"/>
                <a:gd name="T84" fmla="*/ 68 w 594"/>
                <a:gd name="T85" fmla="*/ 62 h 97"/>
                <a:gd name="T86" fmla="*/ 48 w 594"/>
                <a:gd name="T87" fmla="*/ 53 h 97"/>
                <a:gd name="T88" fmla="*/ 32 w 594"/>
                <a:gd name="T89" fmla="*/ 42 h 97"/>
                <a:gd name="T90" fmla="*/ 19 w 594"/>
                <a:gd name="T91" fmla="*/ 32 h 97"/>
                <a:gd name="T92" fmla="*/ 11 w 594"/>
                <a:gd name="T93" fmla="*/ 24 h 97"/>
                <a:gd name="T94" fmla="*/ 5 w 594"/>
                <a:gd name="T95" fmla="*/ 16 h 97"/>
                <a:gd name="T96" fmla="*/ 1 w 594"/>
                <a:gd name="T97" fmla="*/ 9 h 97"/>
                <a:gd name="T98" fmla="*/ 0 w 594"/>
                <a:gd name="T99" fmla="*/ 3 h 97"/>
                <a:gd name="T100" fmla="*/ 3 w 594"/>
                <a:gd name="T10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4" h="97">
                  <a:moveTo>
                    <a:pt x="3" y="0"/>
                  </a:moveTo>
                  <a:lnTo>
                    <a:pt x="10" y="0"/>
                  </a:lnTo>
                  <a:lnTo>
                    <a:pt x="20" y="4"/>
                  </a:lnTo>
                  <a:lnTo>
                    <a:pt x="36" y="9"/>
                  </a:lnTo>
                  <a:lnTo>
                    <a:pt x="56" y="16"/>
                  </a:lnTo>
                  <a:lnTo>
                    <a:pt x="80" y="24"/>
                  </a:lnTo>
                  <a:lnTo>
                    <a:pt x="107" y="32"/>
                  </a:lnTo>
                  <a:lnTo>
                    <a:pt x="138" y="41"/>
                  </a:lnTo>
                  <a:lnTo>
                    <a:pt x="173" y="48"/>
                  </a:lnTo>
                  <a:lnTo>
                    <a:pt x="211" y="54"/>
                  </a:lnTo>
                  <a:lnTo>
                    <a:pt x="252" y="58"/>
                  </a:lnTo>
                  <a:lnTo>
                    <a:pt x="298" y="60"/>
                  </a:lnTo>
                  <a:lnTo>
                    <a:pt x="342" y="58"/>
                  </a:lnTo>
                  <a:lnTo>
                    <a:pt x="383" y="54"/>
                  </a:lnTo>
                  <a:lnTo>
                    <a:pt x="421" y="48"/>
                  </a:lnTo>
                  <a:lnTo>
                    <a:pt x="457" y="41"/>
                  </a:lnTo>
                  <a:lnTo>
                    <a:pt x="488" y="32"/>
                  </a:lnTo>
                  <a:lnTo>
                    <a:pt x="515" y="24"/>
                  </a:lnTo>
                  <a:lnTo>
                    <a:pt x="539" y="16"/>
                  </a:lnTo>
                  <a:lnTo>
                    <a:pt x="558" y="9"/>
                  </a:lnTo>
                  <a:lnTo>
                    <a:pt x="574" y="4"/>
                  </a:lnTo>
                  <a:lnTo>
                    <a:pt x="586" y="0"/>
                  </a:lnTo>
                  <a:lnTo>
                    <a:pt x="592" y="0"/>
                  </a:lnTo>
                  <a:lnTo>
                    <a:pt x="594" y="3"/>
                  </a:lnTo>
                  <a:lnTo>
                    <a:pt x="593" y="9"/>
                  </a:lnTo>
                  <a:lnTo>
                    <a:pt x="590" y="16"/>
                  </a:lnTo>
                  <a:lnTo>
                    <a:pt x="584" y="24"/>
                  </a:lnTo>
                  <a:lnTo>
                    <a:pt x="575" y="32"/>
                  </a:lnTo>
                  <a:lnTo>
                    <a:pt x="563" y="42"/>
                  </a:lnTo>
                  <a:lnTo>
                    <a:pt x="546" y="53"/>
                  </a:lnTo>
                  <a:lnTo>
                    <a:pt x="526" y="62"/>
                  </a:lnTo>
                  <a:lnTo>
                    <a:pt x="501" y="72"/>
                  </a:lnTo>
                  <a:lnTo>
                    <a:pt x="473" y="80"/>
                  </a:lnTo>
                  <a:lnTo>
                    <a:pt x="437" y="87"/>
                  </a:lnTo>
                  <a:lnTo>
                    <a:pt x="396" y="92"/>
                  </a:lnTo>
                  <a:lnTo>
                    <a:pt x="350" y="96"/>
                  </a:lnTo>
                  <a:lnTo>
                    <a:pt x="298" y="97"/>
                  </a:lnTo>
                  <a:lnTo>
                    <a:pt x="244" y="96"/>
                  </a:lnTo>
                  <a:lnTo>
                    <a:pt x="198" y="92"/>
                  </a:lnTo>
                  <a:lnTo>
                    <a:pt x="157" y="87"/>
                  </a:lnTo>
                  <a:lnTo>
                    <a:pt x="123" y="80"/>
                  </a:lnTo>
                  <a:lnTo>
                    <a:pt x="93" y="72"/>
                  </a:lnTo>
                  <a:lnTo>
                    <a:pt x="68" y="62"/>
                  </a:lnTo>
                  <a:lnTo>
                    <a:pt x="48" y="53"/>
                  </a:lnTo>
                  <a:lnTo>
                    <a:pt x="32" y="42"/>
                  </a:lnTo>
                  <a:lnTo>
                    <a:pt x="19" y="32"/>
                  </a:lnTo>
                  <a:lnTo>
                    <a:pt x="11" y="24"/>
                  </a:lnTo>
                  <a:lnTo>
                    <a:pt x="5" y="16"/>
                  </a:lnTo>
                  <a:lnTo>
                    <a:pt x="1" y="9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794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4" name="Freeform 273">
              <a:extLst>
                <a:ext uri="{FF2B5EF4-FFF2-40B4-BE49-F238E27FC236}">
                  <a16:creationId xmlns:a16="http://schemas.microsoft.com/office/drawing/2014/main" id="{83BDC908-B88F-4AFE-BCD4-455CB8076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9" y="1293"/>
              <a:ext cx="456" cy="237"/>
            </a:xfrm>
            <a:custGeom>
              <a:avLst/>
              <a:gdLst>
                <a:gd name="T0" fmla="*/ 1369 w 1369"/>
                <a:gd name="T1" fmla="*/ 0 h 712"/>
                <a:gd name="T2" fmla="*/ 1369 w 1369"/>
                <a:gd name="T3" fmla="*/ 712 h 712"/>
                <a:gd name="T4" fmla="*/ 0 w 1369"/>
                <a:gd name="T5" fmla="*/ 712 h 712"/>
                <a:gd name="T6" fmla="*/ 4 w 1369"/>
                <a:gd name="T7" fmla="*/ 675 h 712"/>
                <a:gd name="T8" fmla="*/ 14 w 1369"/>
                <a:gd name="T9" fmla="*/ 637 h 712"/>
                <a:gd name="T10" fmla="*/ 32 w 1369"/>
                <a:gd name="T11" fmla="*/ 599 h 712"/>
                <a:gd name="T12" fmla="*/ 56 w 1369"/>
                <a:gd name="T13" fmla="*/ 559 h 712"/>
                <a:gd name="T14" fmla="*/ 87 w 1369"/>
                <a:gd name="T15" fmla="*/ 520 h 712"/>
                <a:gd name="T16" fmla="*/ 123 w 1369"/>
                <a:gd name="T17" fmla="*/ 479 h 712"/>
                <a:gd name="T18" fmla="*/ 164 w 1369"/>
                <a:gd name="T19" fmla="*/ 439 h 712"/>
                <a:gd name="T20" fmla="*/ 211 w 1369"/>
                <a:gd name="T21" fmla="*/ 399 h 712"/>
                <a:gd name="T22" fmla="*/ 262 w 1369"/>
                <a:gd name="T23" fmla="*/ 360 h 712"/>
                <a:gd name="T24" fmla="*/ 318 w 1369"/>
                <a:gd name="T25" fmla="*/ 321 h 712"/>
                <a:gd name="T26" fmla="*/ 377 w 1369"/>
                <a:gd name="T27" fmla="*/ 284 h 712"/>
                <a:gd name="T28" fmla="*/ 442 w 1369"/>
                <a:gd name="T29" fmla="*/ 247 h 712"/>
                <a:gd name="T30" fmla="*/ 508 w 1369"/>
                <a:gd name="T31" fmla="*/ 213 h 712"/>
                <a:gd name="T32" fmla="*/ 578 w 1369"/>
                <a:gd name="T33" fmla="*/ 181 h 712"/>
                <a:gd name="T34" fmla="*/ 651 w 1369"/>
                <a:gd name="T35" fmla="*/ 149 h 712"/>
                <a:gd name="T36" fmla="*/ 726 w 1369"/>
                <a:gd name="T37" fmla="*/ 121 h 712"/>
                <a:gd name="T38" fmla="*/ 803 w 1369"/>
                <a:gd name="T39" fmla="*/ 95 h 712"/>
                <a:gd name="T40" fmla="*/ 882 w 1369"/>
                <a:gd name="T41" fmla="*/ 71 h 712"/>
                <a:gd name="T42" fmla="*/ 962 w 1369"/>
                <a:gd name="T43" fmla="*/ 50 h 712"/>
                <a:gd name="T44" fmla="*/ 1043 w 1369"/>
                <a:gd name="T45" fmla="*/ 32 h 712"/>
                <a:gd name="T46" fmla="*/ 1123 w 1369"/>
                <a:gd name="T47" fmla="*/ 18 h 712"/>
                <a:gd name="T48" fmla="*/ 1206 w 1369"/>
                <a:gd name="T49" fmla="*/ 9 h 712"/>
                <a:gd name="T50" fmla="*/ 1287 w 1369"/>
                <a:gd name="T51" fmla="*/ 1 h 712"/>
                <a:gd name="T52" fmla="*/ 1369 w 1369"/>
                <a:gd name="T53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9" h="712">
                  <a:moveTo>
                    <a:pt x="1369" y="0"/>
                  </a:moveTo>
                  <a:lnTo>
                    <a:pt x="1369" y="712"/>
                  </a:lnTo>
                  <a:lnTo>
                    <a:pt x="0" y="712"/>
                  </a:lnTo>
                  <a:lnTo>
                    <a:pt x="4" y="675"/>
                  </a:lnTo>
                  <a:lnTo>
                    <a:pt x="14" y="637"/>
                  </a:lnTo>
                  <a:lnTo>
                    <a:pt x="32" y="599"/>
                  </a:lnTo>
                  <a:lnTo>
                    <a:pt x="56" y="559"/>
                  </a:lnTo>
                  <a:lnTo>
                    <a:pt x="87" y="520"/>
                  </a:lnTo>
                  <a:lnTo>
                    <a:pt x="123" y="479"/>
                  </a:lnTo>
                  <a:lnTo>
                    <a:pt x="164" y="439"/>
                  </a:lnTo>
                  <a:lnTo>
                    <a:pt x="211" y="399"/>
                  </a:lnTo>
                  <a:lnTo>
                    <a:pt x="262" y="360"/>
                  </a:lnTo>
                  <a:lnTo>
                    <a:pt x="318" y="321"/>
                  </a:lnTo>
                  <a:lnTo>
                    <a:pt x="377" y="284"/>
                  </a:lnTo>
                  <a:lnTo>
                    <a:pt x="442" y="247"/>
                  </a:lnTo>
                  <a:lnTo>
                    <a:pt x="508" y="213"/>
                  </a:lnTo>
                  <a:lnTo>
                    <a:pt x="578" y="181"/>
                  </a:lnTo>
                  <a:lnTo>
                    <a:pt x="651" y="149"/>
                  </a:lnTo>
                  <a:lnTo>
                    <a:pt x="726" y="121"/>
                  </a:lnTo>
                  <a:lnTo>
                    <a:pt x="803" y="95"/>
                  </a:lnTo>
                  <a:lnTo>
                    <a:pt x="882" y="71"/>
                  </a:lnTo>
                  <a:lnTo>
                    <a:pt x="962" y="50"/>
                  </a:lnTo>
                  <a:lnTo>
                    <a:pt x="1043" y="32"/>
                  </a:lnTo>
                  <a:lnTo>
                    <a:pt x="1123" y="18"/>
                  </a:lnTo>
                  <a:lnTo>
                    <a:pt x="1206" y="9"/>
                  </a:lnTo>
                  <a:lnTo>
                    <a:pt x="1287" y="1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rgbClr val="F6A4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5" name="Freeform 274">
              <a:extLst>
                <a:ext uri="{FF2B5EF4-FFF2-40B4-BE49-F238E27FC236}">
                  <a16:creationId xmlns:a16="http://schemas.microsoft.com/office/drawing/2014/main" id="{53B15FB7-745D-4608-8987-3170968E8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5" y="1293"/>
              <a:ext cx="456" cy="237"/>
            </a:xfrm>
            <a:custGeom>
              <a:avLst/>
              <a:gdLst>
                <a:gd name="T0" fmla="*/ 0 w 1368"/>
                <a:gd name="T1" fmla="*/ 0 h 712"/>
                <a:gd name="T2" fmla="*/ 81 w 1368"/>
                <a:gd name="T3" fmla="*/ 1 h 712"/>
                <a:gd name="T4" fmla="*/ 163 w 1368"/>
                <a:gd name="T5" fmla="*/ 9 h 712"/>
                <a:gd name="T6" fmla="*/ 244 w 1368"/>
                <a:gd name="T7" fmla="*/ 18 h 712"/>
                <a:gd name="T8" fmla="*/ 326 w 1368"/>
                <a:gd name="T9" fmla="*/ 32 h 712"/>
                <a:gd name="T10" fmla="*/ 407 w 1368"/>
                <a:gd name="T11" fmla="*/ 50 h 712"/>
                <a:gd name="T12" fmla="*/ 486 w 1368"/>
                <a:gd name="T13" fmla="*/ 71 h 712"/>
                <a:gd name="T14" fmla="*/ 565 w 1368"/>
                <a:gd name="T15" fmla="*/ 95 h 712"/>
                <a:gd name="T16" fmla="*/ 642 w 1368"/>
                <a:gd name="T17" fmla="*/ 121 h 712"/>
                <a:gd name="T18" fmla="*/ 717 w 1368"/>
                <a:gd name="T19" fmla="*/ 149 h 712"/>
                <a:gd name="T20" fmla="*/ 790 w 1368"/>
                <a:gd name="T21" fmla="*/ 181 h 712"/>
                <a:gd name="T22" fmla="*/ 860 w 1368"/>
                <a:gd name="T23" fmla="*/ 213 h 712"/>
                <a:gd name="T24" fmla="*/ 927 w 1368"/>
                <a:gd name="T25" fmla="*/ 247 h 712"/>
                <a:gd name="T26" fmla="*/ 990 w 1368"/>
                <a:gd name="T27" fmla="*/ 284 h 712"/>
                <a:gd name="T28" fmla="*/ 1049 w 1368"/>
                <a:gd name="T29" fmla="*/ 321 h 712"/>
                <a:gd name="T30" fmla="*/ 1105 w 1368"/>
                <a:gd name="T31" fmla="*/ 360 h 712"/>
                <a:gd name="T32" fmla="*/ 1156 w 1368"/>
                <a:gd name="T33" fmla="*/ 399 h 712"/>
                <a:gd name="T34" fmla="*/ 1204 w 1368"/>
                <a:gd name="T35" fmla="*/ 439 h 712"/>
                <a:gd name="T36" fmla="*/ 1245 w 1368"/>
                <a:gd name="T37" fmla="*/ 479 h 712"/>
                <a:gd name="T38" fmla="*/ 1281 w 1368"/>
                <a:gd name="T39" fmla="*/ 520 h 712"/>
                <a:gd name="T40" fmla="*/ 1311 w 1368"/>
                <a:gd name="T41" fmla="*/ 559 h 712"/>
                <a:gd name="T42" fmla="*/ 1336 w 1368"/>
                <a:gd name="T43" fmla="*/ 599 h 712"/>
                <a:gd name="T44" fmla="*/ 1353 w 1368"/>
                <a:gd name="T45" fmla="*/ 637 h 712"/>
                <a:gd name="T46" fmla="*/ 1365 w 1368"/>
                <a:gd name="T47" fmla="*/ 675 h 712"/>
                <a:gd name="T48" fmla="*/ 1368 w 1368"/>
                <a:gd name="T49" fmla="*/ 712 h 712"/>
                <a:gd name="T50" fmla="*/ 0 w 1368"/>
                <a:gd name="T51" fmla="*/ 712 h 712"/>
                <a:gd name="T52" fmla="*/ 0 w 1368"/>
                <a:gd name="T53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8" h="712">
                  <a:moveTo>
                    <a:pt x="0" y="0"/>
                  </a:moveTo>
                  <a:lnTo>
                    <a:pt x="81" y="1"/>
                  </a:lnTo>
                  <a:lnTo>
                    <a:pt x="163" y="9"/>
                  </a:lnTo>
                  <a:lnTo>
                    <a:pt x="244" y="18"/>
                  </a:lnTo>
                  <a:lnTo>
                    <a:pt x="326" y="32"/>
                  </a:lnTo>
                  <a:lnTo>
                    <a:pt x="407" y="50"/>
                  </a:lnTo>
                  <a:lnTo>
                    <a:pt x="486" y="71"/>
                  </a:lnTo>
                  <a:lnTo>
                    <a:pt x="565" y="95"/>
                  </a:lnTo>
                  <a:lnTo>
                    <a:pt x="642" y="121"/>
                  </a:lnTo>
                  <a:lnTo>
                    <a:pt x="717" y="149"/>
                  </a:lnTo>
                  <a:lnTo>
                    <a:pt x="790" y="181"/>
                  </a:lnTo>
                  <a:lnTo>
                    <a:pt x="860" y="213"/>
                  </a:lnTo>
                  <a:lnTo>
                    <a:pt x="927" y="247"/>
                  </a:lnTo>
                  <a:lnTo>
                    <a:pt x="990" y="284"/>
                  </a:lnTo>
                  <a:lnTo>
                    <a:pt x="1049" y="321"/>
                  </a:lnTo>
                  <a:lnTo>
                    <a:pt x="1105" y="360"/>
                  </a:lnTo>
                  <a:lnTo>
                    <a:pt x="1156" y="399"/>
                  </a:lnTo>
                  <a:lnTo>
                    <a:pt x="1204" y="439"/>
                  </a:lnTo>
                  <a:lnTo>
                    <a:pt x="1245" y="479"/>
                  </a:lnTo>
                  <a:lnTo>
                    <a:pt x="1281" y="520"/>
                  </a:lnTo>
                  <a:lnTo>
                    <a:pt x="1311" y="559"/>
                  </a:lnTo>
                  <a:lnTo>
                    <a:pt x="1336" y="599"/>
                  </a:lnTo>
                  <a:lnTo>
                    <a:pt x="1353" y="637"/>
                  </a:lnTo>
                  <a:lnTo>
                    <a:pt x="1365" y="675"/>
                  </a:lnTo>
                  <a:lnTo>
                    <a:pt x="1368" y="712"/>
                  </a:lnTo>
                  <a:lnTo>
                    <a:pt x="0" y="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4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6" name="Freeform 275">
              <a:extLst>
                <a:ext uri="{FF2B5EF4-FFF2-40B4-BE49-F238E27FC236}">
                  <a16:creationId xmlns:a16="http://schemas.microsoft.com/office/drawing/2014/main" id="{9F32F1E9-B11E-43B8-9566-A1AFD8265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1" y="1285"/>
              <a:ext cx="188" cy="50"/>
            </a:xfrm>
            <a:custGeom>
              <a:avLst/>
              <a:gdLst>
                <a:gd name="T0" fmla="*/ 251 w 563"/>
                <a:gd name="T1" fmla="*/ 0 h 150"/>
                <a:gd name="T2" fmla="*/ 297 w 563"/>
                <a:gd name="T3" fmla="*/ 0 h 150"/>
                <a:gd name="T4" fmla="*/ 341 w 563"/>
                <a:gd name="T5" fmla="*/ 3 h 150"/>
                <a:gd name="T6" fmla="*/ 383 w 563"/>
                <a:gd name="T7" fmla="*/ 8 h 150"/>
                <a:gd name="T8" fmla="*/ 421 w 563"/>
                <a:gd name="T9" fmla="*/ 12 h 150"/>
                <a:gd name="T10" fmla="*/ 457 w 563"/>
                <a:gd name="T11" fmla="*/ 20 h 150"/>
                <a:gd name="T12" fmla="*/ 486 w 563"/>
                <a:gd name="T13" fmla="*/ 26 h 150"/>
                <a:gd name="T14" fmla="*/ 513 w 563"/>
                <a:gd name="T15" fmla="*/ 33 h 150"/>
                <a:gd name="T16" fmla="*/ 534 w 563"/>
                <a:gd name="T17" fmla="*/ 39 h 150"/>
                <a:gd name="T18" fmla="*/ 549 w 563"/>
                <a:gd name="T19" fmla="*/ 43 h 150"/>
                <a:gd name="T20" fmla="*/ 560 w 563"/>
                <a:gd name="T21" fmla="*/ 46 h 150"/>
                <a:gd name="T22" fmla="*/ 563 w 563"/>
                <a:gd name="T23" fmla="*/ 47 h 150"/>
                <a:gd name="T24" fmla="*/ 561 w 563"/>
                <a:gd name="T25" fmla="*/ 49 h 150"/>
                <a:gd name="T26" fmla="*/ 555 w 563"/>
                <a:gd name="T27" fmla="*/ 55 h 150"/>
                <a:gd name="T28" fmla="*/ 547 w 563"/>
                <a:gd name="T29" fmla="*/ 64 h 150"/>
                <a:gd name="T30" fmla="*/ 534 w 563"/>
                <a:gd name="T31" fmla="*/ 75 h 150"/>
                <a:gd name="T32" fmla="*/ 517 w 563"/>
                <a:gd name="T33" fmla="*/ 86 h 150"/>
                <a:gd name="T34" fmla="*/ 497 w 563"/>
                <a:gd name="T35" fmla="*/ 98 h 150"/>
                <a:gd name="T36" fmla="*/ 472 w 563"/>
                <a:gd name="T37" fmla="*/ 112 h 150"/>
                <a:gd name="T38" fmla="*/ 444 w 563"/>
                <a:gd name="T39" fmla="*/ 124 h 150"/>
                <a:gd name="T40" fmla="*/ 409 w 563"/>
                <a:gd name="T41" fmla="*/ 134 h 150"/>
                <a:gd name="T42" fmla="*/ 371 w 563"/>
                <a:gd name="T43" fmla="*/ 143 h 150"/>
                <a:gd name="T44" fmla="*/ 329 w 563"/>
                <a:gd name="T45" fmla="*/ 147 h 150"/>
                <a:gd name="T46" fmla="*/ 282 w 563"/>
                <a:gd name="T47" fmla="*/ 150 h 150"/>
                <a:gd name="T48" fmla="*/ 234 w 563"/>
                <a:gd name="T49" fmla="*/ 147 h 150"/>
                <a:gd name="T50" fmla="*/ 191 w 563"/>
                <a:gd name="T51" fmla="*/ 143 h 150"/>
                <a:gd name="T52" fmla="*/ 153 w 563"/>
                <a:gd name="T53" fmla="*/ 134 h 150"/>
                <a:gd name="T54" fmla="*/ 120 w 563"/>
                <a:gd name="T55" fmla="*/ 124 h 150"/>
                <a:gd name="T56" fmla="*/ 91 w 563"/>
                <a:gd name="T57" fmla="*/ 112 h 150"/>
                <a:gd name="T58" fmla="*/ 66 w 563"/>
                <a:gd name="T59" fmla="*/ 98 h 150"/>
                <a:gd name="T60" fmla="*/ 45 w 563"/>
                <a:gd name="T61" fmla="*/ 86 h 150"/>
                <a:gd name="T62" fmla="*/ 28 w 563"/>
                <a:gd name="T63" fmla="*/ 75 h 150"/>
                <a:gd name="T64" fmla="*/ 16 w 563"/>
                <a:gd name="T65" fmla="*/ 64 h 150"/>
                <a:gd name="T66" fmla="*/ 7 w 563"/>
                <a:gd name="T67" fmla="*/ 55 h 150"/>
                <a:gd name="T68" fmla="*/ 2 w 563"/>
                <a:gd name="T69" fmla="*/ 49 h 150"/>
                <a:gd name="T70" fmla="*/ 0 w 563"/>
                <a:gd name="T71" fmla="*/ 47 h 150"/>
                <a:gd name="T72" fmla="*/ 51 w 563"/>
                <a:gd name="T73" fmla="*/ 30 h 150"/>
                <a:gd name="T74" fmla="*/ 102 w 563"/>
                <a:gd name="T75" fmla="*/ 17 h 150"/>
                <a:gd name="T76" fmla="*/ 152 w 563"/>
                <a:gd name="T77" fmla="*/ 8 h 150"/>
                <a:gd name="T78" fmla="*/ 202 w 563"/>
                <a:gd name="T79" fmla="*/ 3 h 150"/>
                <a:gd name="T80" fmla="*/ 251 w 563"/>
                <a:gd name="T8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3" h="150">
                  <a:moveTo>
                    <a:pt x="251" y="0"/>
                  </a:moveTo>
                  <a:lnTo>
                    <a:pt x="297" y="0"/>
                  </a:lnTo>
                  <a:lnTo>
                    <a:pt x="341" y="3"/>
                  </a:lnTo>
                  <a:lnTo>
                    <a:pt x="383" y="8"/>
                  </a:lnTo>
                  <a:lnTo>
                    <a:pt x="421" y="12"/>
                  </a:lnTo>
                  <a:lnTo>
                    <a:pt x="457" y="20"/>
                  </a:lnTo>
                  <a:lnTo>
                    <a:pt x="486" y="26"/>
                  </a:lnTo>
                  <a:lnTo>
                    <a:pt x="513" y="33"/>
                  </a:lnTo>
                  <a:lnTo>
                    <a:pt x="534" y="39"/>
                  </a:lnTo>
                  <a:lnTo>
                    <a:pt x="549" y="43"/>
                  </a:lnTo>
                  <a:lnTo>
                    <a:pt x="560" y="46"/>
                  </a:lnTo>
                  <a:lnTo>
                    <a:pt x="563" y="47"/>
                  </a:lnTo>
                  <a:lnTo>
                    <a:pt x="561" y="49"/>
                  </a:lnTo>
                  <a:lnTo>
                    <a:pt x="555" y="55"/>
                  </a:lnTo>
                  <a:lnTo>
                    <a:pt x="547" y="64"/>
                  </a:lnTo>
                  <a:lnTo>
                    <a:pt x="534" y="75"/>
                  </a:lnTo>
                  <a:lnTo>
                    <a:pt x="517" y="86"/>
                  </a:lnTo>
                  <a:lnTo>
                    <a:pt x="497" y="98"/>
                  </a:lnTo>
                  <a:lnTo>
                    <a:pt x="472" y="112"/>
                  </a:lnTo>
                  <a:lnTo>
                    <a:pt x="444" y="124"/>
                  </a:lnTo>
                  <a:lnTo>
                    <a:pt x="409" y="134"/>
                  </a:lnTo>
                  <a:lnTo>
                    <a:pt x="371" y="143"/>
                  </a:lnTo>
                  <a:lnTo>
                    <a:pt x="329" y="147"/>
                  </a:lnTo>
                  <a:lnTo>
                    <a:pt x="282" y="150"/>
                  </a:lnTo>
                  <a:lnTo>
                    <a:pt x="234" y="147"/>
                  </a:lnTo>
                  <a:lnTo>
                    <a:pt x="191" y="143"/>
                  </a:lnTo>
                  <a:lnTo>
                    <a:pt x="153" y="134"/>
                  </a:lnTo>
                  <a:lnTo>
                    <a:pt x="120" y="124"/>
                  </a:lnTo>
                  <a:lnTo>
                    <a:pt x="91" y="112"/>
                  </a:lnTo>
                  <a:lnTo>
                    <a:pt x="66" y="98"/>
                  </a:lnTo>
                  <a:lnTo>
                    <a:pt x="45" y="86"/>
                  </a:lnTo>
                  <a:lnTo>
                    <a:pt x="28" y="75"/>
                  </a:lnTo>
                  <a:lnTo>
                    <a:pt x="16" y="64"/>
                  </a:lnTo>
                  <a:lnTo>
                    <a:pt x="7" y="55"/>
                  </a:lnTo>
                  <a:lnTo>
                    <a:pt x="2" y="49"/>
                  </a:lnTo>
                  <a:lnTo>
                    <a:pt x="0" y="47"/>
                  </a:lnTo>
                  <a:lnTo>
                    <a:pt x="51" y="30"/>
                  </a:lnTo>
                  <a:lnTo>
                    <a:pt x="102" y="17"/>
                  </a:lnTo>
                  <a:lnTo>
                    <a:pt x="152" y="8"/>
                  </a:lnTo>
                  <a:lnTo>
                    <a:pt x="202" y="3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7" name="Freeform 276">
              <a:extLst>
                <a:ext uri="{FF2B5EF4-FFF2-40B4-BE49-F238E27FC236}">
                  <a16:creationId xmlns:a16="http://schemas.microsoft.com/office/drawing/2014/main" id="{243209ED-C432-4054-BE2E-8007D9516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2" y="1313"/>
              <a:ext cx="151" cy="217"/>
            </a:xfrm>
            <a:custGeom>
              <a:avLst/>
              <a:gdLst>
                <a:gd name="T0" fmla="*/ 381 w 453"/>
                <a:gd name="T1" fmla="*/ 0 h 651"/>
                <a:gd name="T2" fmla="*/ 391 w 453"/>
                <a:gd name="T3" fmla="*/ 0 h 651"/>
                <a:gd name="T4" fmla="*/ 395 w 453"/>
                <a:gd name="T5" fmla="*/ 1 h 651"/>
                <a:gd name="T6" fmla="*/ 453 w 453"/>
                <a:gd name="T7" fmla="*/ 651 h 651"/>
                <a:gd name="T8" fmla="*/ 0 w 453"/>
                <a:gd name="T9" fmla="*/ 651 h 651"/>
                <a:gd name="T10" fmla="*/ 122 w 453"/>
                <a:gd name="T11" fmla="*/ 92 h 651"/>
                <a:gd name="T12" fmla="*/ 166 w 453"/>
                <a:gd name="T13" fmla="*/ 63 h 651"/>
                <a:gd name="T14" fmla="*/ 208 w 453"/>
                <a:gd name="T15" fmla="*/ 41 h 651"/>
                <a:gd name="T16" fmla="*/ 247 w 453"/>
                <a:gd name="T17" fmla="*/ 25 h 651"/>
                <a:gd name="T18" fmla="*/ 283 w 453"/>
                <a:gd name="T19" fmla="*/ 13 h 651"/>
                <a:gd name="T20" fmla="*/ 315 w 453"/>
                <a:gd name="T21" fmla="*/ 6 h 651"/>
                <a:gd name="T22" fmla="*/ 342 w 453"/>
                <a:gd name="T23" fmla="*/ 1 h 651"/>
                <a:gd name="T24" fmla="*/ 364 w 453"/>
                <a:gd name="T25" fmla="*/ 0 h 651"/>
                <a:gd name="T26" fmla="*/ 381 w 453"/>
                <a:gd name="T27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3" h="651">
                  <a:moveTo>
                    <a:pt x="381" y="0"/>
                  </a:moveTo>
                  <a:lnTo>
                    <a:pt x="391" y="0"/>
                  </a:lnTo>
                  <a:lnTo>
                    <a:pt x="395" y="1"/>
                  </a:lnTo>
                  <a:lnTo>
                    <a:pt x="453" y="651"/>
                  </a:lnTo>
                  <a:lnTo>
                    <a:pt x="0" y="651"/>
                  </a:lnTo>
                  <a:lnTo>
                    <a:pt x="122" y="92"/>
                  </a:lnTo>
                  <a:lnTo>
                    <a:pt x="166" y="63"/>
                  </a:lnTo>
                  <a:lnTo>
                    <a:pt x="208" y="41"/>
                  </a:lnTo>
                  <a:lnTo>
                    <a:pt x="247" y="25"/>
                  </a:lnTo>
                  <a:lnTo>
                    <a:pt x="283" y="13"/>
                  </a:lnTo>
                  <a:lnTo>
                    <a:pt x="315" y="6"/>
                  </a:lnTo>
                  <a:lnTo>
                    <a:pt x="342" y="1"/>
                  </a:lnTo>
                  <a:lnTo>
                    <a:pt x="364" y="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66585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8" name="Freeform 277">
              <a:extLst>
                <a:ext uri="{FF2B5EF4-FFF2-40B4-BE49-F238E27FC236}">
                  <a16:creationId xmlns:a16="http://schemas.microsoft.com/office/drawing/2014/main" id="{EE608350-2824-4602-AD2B-AE1BAD284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6" y="1335"/>
              <a:ext cx="89" cy="195"/>
            </a:xfrm>
            <a:custGeom>
              <a:avLst/>
              <a:gdLst>
                <a:gd name="T0" fmla="*/ 269 w 269"/>
                <a:gd name="T1" fmla="*/ 0 h 585"/>
                <a:gd name="T2" fmla="*/ 269 w 269"/>
                <a:gd name="T3" fmla="*/ 585 h 585"/>
                <a:gd name="T4" fmla="*/ 75 w 269"/>
                <a:gd name="T5" fmla="*/ 585 h 585"/>
                <a:gd name="T6" fmla="*/ 113 w 269"/>
                <a:gd name="T7" fmla="*/ 316 h 585"/>
                <a:gd name="T8" fmla="*/ 0 w 269"/>
                <a:gd name="T9" fmla="*/ 197 h 585"/>
                <a:gd name="T10" fmla="*/ 269 w 269"/>
                <a:gd name="T11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585">
                  <a:moveTo>
                    <a:pt x="269" y="0"/>
                  </a:moveTo>
                  <a:lnTo>
                    <a:pt x="269" y="585"/>
                  </a:lnTo>
                  <a:lnTo>
                    <a:pt x="75" y="585"/>
                  </a:lnTo>
                  <a:lnTo>
                    <a:pt x="113" y="316"/>
                  </a:lnTo>
                  <a:lnTo>
                    <a:pt x="0" y="197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66585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9" name="Freeform 278">
              <a:extLst>
                <a:ext uri="{FF2B5EF4-FFF2-40B4-BE49-F238E27FC236}">
                  <a16:creationId xmlns:a16="http://schemas.microsoft.com/office/drawing/2014/main" id="{B506D049-7812-4DE1-9863-0A39DCD54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7" y="1313"/>
              <a:ext cx="152" cy="217"/>
            </a:xfrm>
            <a:custGeom>
              <a:avLst/>
              <a:gdLst>
                <a:gd name="T0" fmla="*/ 73 w 455"/>
                <a:gd name="T1" fmla="*/ 0 h 651"/>
                <a:gd name="T2" fmla="*/ 89 w 455"/>
                <a:gd name="T3" fmla="*/ 0 h 651"/>
                <a:gd name="T4" fmla="*/ 112 w 455"/>
                <a:gd name="T5" fmla="*/ 1 h 651"/>
                <a:gd name="T6" fmla="*/ 139 w 455"/>
                <a:gd name="T7" fmla="*/ 6 h 651"/>
                <a:gd name="T8" fmla="*/ 171 w 455"/>
                <a:gd name="T9" fmla="*/ 13 h 651"/>
                <a:gd name="T10" fmla="*/ 207 w 455"/>
                <a:gd name="T11" fmla="*/ 25 h 651"/>
                <a:gd name="T12" fmla="*/ 245 w 455"/>
                <a:gd name="T13" fmla="*/ 41 h 651"/>
                <a:gd name="T14" fmla="*/ 287 w 455"/>
                <a:gd name="T15" fmla="*/ 63 h 651"/>
                <a:gd name="T16" fmla="*/ 331 w 455"/>
                <a:gd name="T17" fmla="*/ 92 h 651"/>
                <a:gd name="T18" fmla="*/ 455 w 455"/>
                <a:gd name="T19" fmla="*/ 651 h 651"/>
                <a:gd name="T20" fmla="*/ 0 w 455"/>
                <a:gd name="T21" fmla="*/ 651 h 651"/>
                <a:gd name="T22" fmla="*/ 58 w 455"/>
                <a:gd name="T23" fmla="*/ 1 h 651"/>
                <a:gd name="T24" fmla="*/ 62 w 455"/>
                <a:gd name="T25" fmla="*/ 0 h 651"/>
                <a:gd name="T26" fmla="*/ 73 w 455"/>
                <a:gd name="T27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5" h="651">
                  <a:moveTo>
                    <a:pt x="73" y="0"/>
                  </a:moveTo>
                  <a:lnTo>
                    <a:pt x="89" y="0"/>
                  </a:lnTo>
                  <a:lnTo>
                    <a:pt x="112" y="1"/>
                  </a:lnTo>
                  <a:lnTo>
                    <a:pt x="139" y="6"/>
                  </a:lnTo>
                  <a:lnTo>
                    <a:pt x="171" y="13"/>
                  </a:lnTo>
                  <a:lnTo>
                    <a:pt x="207" y="25"/>
                  </a:lnTo>
                  <a:lnTo>
                    <a:pt x="245" y="41"/>
                  </a:lnTo>
                  <a:lnTo>
                    <a:pt x="287" y="63"/>
                  </a:lnTo>
                  <a:lnTo>
                    <a:pt x="331" y="92"/>
                  </a:lnTo>
                  <a:lnTo>
                    <a:pt x="455" y="651"/>
                  </a:lnTo>
                  <a:lnTo>
                    <a:pt x="0" y="651"/>
                  </a:lnTo>
                  <a:lnTo>
                    <a:pt x="58" y="1"/>
                  </a:lnTo>
                  <a:lnTo>
                    <a:pt x="62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66585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0" name="Freeform 279">
              <a:extLst>
                <a:ext uri="{FF2B5EF4-FFF2-40B4-BE49-F238E27FC236}">
                  <a16:creationId xmlns:a16="http://schemas.microsoft.com/office/drawing/2014/main" id="{B1B5AA79-ADF3-4A6C-84CE-F814D4B97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5" y="1335"/>
              <a:ext cx="89" cy="195"/>
            </a:xfrm>
            <a:custGeom>
              <a:avLst/>
              <a:gdLst>
                <a:gd name="T0" fmla="*/ 0 w 267"/>
                <a:gd name="T1" fmla="*/ 0 h 585"/>
                <a:gd name="T2" fmla="*/ 267 w 267"/>
                <a:gd name="T3" fmla="*/ 197 h 585"/>
                <a:gd name="T4" fmla="*/ 156 w 267"/>
                <a:gd name="T5" fmla="*/ 316 h 585"/>
                <a:gd name="T6" fmla="*/ 194 w 267"/>
                <a:gd name="T7" fmla="*/ 585 h 585"/>
                <a:gd name="T8" fmla="*/ 0 w 267"/>
                <a:gd name="T9" fmla="*/ 585 h 585"/>
                <a:gd name="T10" fmla="*/ 0 w 267"/>
                <a:gd name="T11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585">
                  <a:moveTo>
                    <a:pt x="0" y="0"/>
                  </a:moveTo>
                  <a:lnTo>
                    <a:pt x="267" y="197"/>
                  </a:lnTo>
                  <a:lnTo>
                    <a:pt x="156" y="316"/>
                  </a:lnTo>
                  <a:lnTo>
                    <a:pt x="194" y="585"/>
                  </a:lnTo>
                  <a:lnTo>
                    <a:pt x="0" y="5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585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1" name="Freeform 280">
              <a:extLst>
                <a:ext uri="{FF2B5EF4-FFF2-40B4-BE49-F238E27FC236}">
                  <a16:creationId xmlns:a16="http://schemas.microsoft.com/office/drawing/2014/main" id="{C33BED03-9C46-44CB-87D9-2357D446B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5" y="1277"/>
              <a:ext cx="172" cy="157"/>
            </a:xfrm>
            <a:custGeom>
              <a:avLst/>
              <a:gdLst>
                <a:gd name="T0" fmla="*/ 301 w 516"/>
                <a:gd name="T1" fmla="*/ 0 h 470"/>
                <a:gd name="T2" fmla="*/ 323 w 516"/>
                <a:gd name="T3" fmla="*/ 2 h 470"/>
                <a:gd name="T4" fmla="*/ 345 w 516"/>
                <a:gd name="T5" fmla="*/ 8 h 470"/>
                <a:gd name="T6" fmla="*/ 367 w 516"/>
                <a:gd name="T7" fmla="*/ 17 h 470"/>
                <a:gd name="T8" fmla="*/ 390 w 516"/>
                <a:gd name="T9" fmla="*/ 29 h 470"/>
                <a:gd name="T10" fmla="*/ 413 w 516"/>
                <a:gd name="T11" fmla="*/ 43 h 470"/>
                <a:gd name="T12" fmla="*/ 433 w 516"/>
                <a:gd name="T13" fmla="*/ 56 h 470"/>
                <a:gd name="T14" fmla="*/ 453 w 516"/>
                <a:gd name="T15" fmla="*/ 70 h 470"/>
                <a:gd name="T16" fmla="*/ 471 w 516"/>
                <a:gd name="T17" fmla="*/ 84 h 470"/>
                <a:gd name="T18" fmla="*/ 486 w 516"/>
                <a:gd name="T19" fmla="*/ 98 h 470"/>
                <a:gd name="T20" fmla="*/ 498 w 516"/>
                <a:gd name="T21" fmla="*/ 108 h 470"/>
                <a:gd name="T22" fmla="*/ 508 w 516"/>
                <a:gd name="T23" fmla="*/ 118 h 470"/>
                <a:gd name="T24" fmla="*/ 515 w 516"/>
                <a:gd name="T25" fmla="*/ 123 h 470"/>
                <a:gd name="T26" fmla="*/ 516 w 516"/>
                <a:gd name="T27" fmla="*/ 125 h 470"/>
                <a:gd name="T28" fmla="*/ 296 w 516"/>
                <a:gd name="T29" fmla="*/ 470 h 470"/>
                <a:gd name="T30" fmla="*/ 0 w 516"/>
                <a:gd name="T31" fmla="*/ 173 h 470"/>
                <a:gd name="T32" fmla="*/ 281 w 516"/>
                <a:gd name="T33" fmla="*/ 1 h 470"/>
                <a:gd name="T34" fmla="*/ 301 w 516"/>
                <a:gd name="T3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6" h="470">
                  <a:moveTo>
                    <a:pt x="301" y="0"/>
                  </a:moveTo>
                  <a:lnTo>
                    <a:pt x="323" y="2"/>
                  </a:lnTo>
                  <a:lnTo>
                    <a:pt x="345" y="8"/>
                  </a:lnTo>
                  <a:lnTo>
                    <a:pt x="367" y="17"/>
                  </a:lnTo>
                  <a:lnTo>
                    <a:pt x="390" y="29"/>
                  </a:lnTo>
                  <a:lnTo>
                    <a:pt x="413" y="43"/>
                  </a:lnTo>
                  <a:lnTo>
                    <a:pt x="433" y="56"/>
                  </a:lnTo>
                  <a:lnTo>
                    <a:pt x="453" y="70"/>
                  </a:lnTo>
                  <a:lnTo>
                    <a:pt x="471" y="84"/>
                  </a:lnTo>
                  <a:lnTo>
                    <a:pt x="486" y="98"/>
                  </a:lnTo>
                  <a:lnTo>
                    <a:pt x="498" y="108"/>
                  </a:lnTo>
                  <a:lnTo>
                    <a:pt x="508" y="118"/>
                  </a:lnTo>
                  <a:lnTo>
                    <a:pt x="515" y="123"/>
                  </a:lnTo>
                  <a:lnTo>
                    <a:pt x="516" y="125"/>
                  </a:lnTo>
                  <a:lnTo>
                    <a:pt x="296" y="470"/>
                  </a:lnTo>
                  <a:lnTo>
                    <a:pt x="0" y="173"/>
                  </a:lnTo>
                  <a:lnTo>
                    <a:pt x="281" y="1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278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2" name="Freeform 281">
              <a:extLst>
                <a:ext uri="{FF2B5EF4-FFF2-40B4-BE49-F238E27FC236}">
                  <a16:creationId xmlns:a16="http://schemas.microsoft.com/office/drawing/2014/main" id="{982574D6-2AFC-4E1A-9B95-E7F7F8896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" y="1277"/>
              <a:ext cx="172" cy="157"/>
            </a:xfrm>
            <a:custGeom>
              <a:avLst/>
              <a:gdLst>
                <a:gd name="T0" fmla="*/ 215 w 518"/>
                <a:gd name="T1" fmla="*/ 0 h 470"/>
                <a:gd name="T2" fmla="*/ 236 w 518"/>
                <a:gd name="T3" fmla="*/ 1 h 470"/>
                <a:gd name="T4" fmla="*/ 518 w 518"/>
                <a:gd name="T5" fmla="*/ 173 h 470"/>
                <a:gd name="T6" fmla="*/ 220 w 518"/>
                <a:gd name="T7" fmla="*/ 470 h 470"/>
                <a:gd name="T8" fmla="*/ 0 w 518"/>
                <a:gd name="T9" fmla="*/ 125 h 470"/>
                <a:gd name="T10" fmla="*/ 2 w 518"/>
                <a:gd name="T11" fmla="*/ 123 h 470"/>
                <a:gd name="T12" fmla="*/ 8 w 518"/>
                <a:gd name="T13" fmla="*/ 118 h 470"/>
                <a:gd name="T14" fmla="*/ 18 w 518"/>
                <a:gd name="T15" fmla="*/ 108 h 470"/>
                <a:gd name="T16" fmla="*/ 31 w 518"/>
                <a:gd name="T17" fmla="*/ 98 h 470"/>
                <a:gd name="T18" fmla="*/ 46 w 518"/>
                <a:gd name="T19" fmla="*/ 84 h 470"/>
                <a:gd name="T20" fmla="*/ 64 w 518"/>
                <a:gd name="T21" fmla="*/ 70 h 470"/>
                <a:gd name="T22" fmla="*/ 83 w 518"/>
                <a:gd name="T23" fmla="*/ 56 h 470"/>
                <a:gd name="T24" fmla="*/ 105 w 518"/>
                <a:gd name="T25" fmla="*/ 43 h 470"/>
                <a:gd name="T26" fmla="*/ 126 w 518"/>
                <a:gd name="T27" fmla="*/ 29 h 470"/>
                <a:gd name="T28" fmla="*/ 149 w 518"/>
                <a:gd name="T29" fmla="*/ 17 h 470"/>
                <a:gd name="T30" fmla="*/ 171 w 518"/>
                <a:gd name="T31" fmla="*/ 8 h 470"/>
                <a:gd name="T32" fmla="*/ 194 w 518"/>
                <a:gd name="T33" fmla="*/ 2 h 470"/>
                <a:gd name="T34" fmla="*/ 215 w 518"/>
                <a:gd name="T3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8" h="470">
                  <a:moveTo>
                    <a:pt x="215" y="0"/>
                  </a:moveTo>
                  <a:lnTo>
                    <a:pt x="236" y="1"/>
                  </a:lnTo>
                  <a:lnTo>
                    <a:pt x="518" y="173"/>
                  </a:lnTo>
                  <a:lnTo>
                    <a:pt x="220" y="470"/>
                  </a:lnTo>
                  <a:lnTo>
                    <a:pt x="0" y="125"/>
                  </a:lnTo>
                  <a:lnTo>
                    <a:pt x="2" y="123"/>
                  </a:lnTo>
                  <a:lnTo>
                    <a:pt x="8" y="118"/>
                  </a:lnTo>
                  <a:lnTo>
                    <a:pt x="18" y="108"/>
                  </a:lnTo>
                  <a:lnTo>
                    <a:pt x="31" y="98"/>
                  </a:lnTo>
                  <a:lnTo>
                    <a:pt x="46" y="84"/>
                  </a:lnTo>
                  <a:lnTo>
                    <a:pt x="64" y="70"/>
                  </a:lnTo>
                  <a:lnTo>
                    <a:pt x="83" y="56"/>
                  </a:lnTo>
                  <a:lnTo>
                    <a:pt x="105" y="43"/>
                  </a:lnTo>
                  <a:lnTo>
                    <a:pt x="126" y="29"/>
                  </a:lnTo>
                  <a:lnTo>
                    <a:pt x="149" y="17"/>
                  </a:lnTo>
                  <a:lnTo>
                    <a:pt x="171" y="8"/>
                  </a:lnTo>
                  <a:lnTo>
                    <a:pt x="194" y="2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278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3" name="Freeform 282">
              <a:extLst>
                <a:ext uri="{FF2B5EF4-FFF2-40B4-BE49-F238E27FC236}">
                  <a16:creationId xmlns:a16="http://schemas.microsoft.com/office/drawing/2014/main" id="{793D537D-0A91-47E3-B029-28AB1D099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3" y="228"/>
              <a:ext cx="824" cy="692"/>
            </a:xfrm>
            <a:custGeom>
              <a:avLst/>
              <a:gdLst>
                <a:gd name="T0" fmla="*/ 1337 w 2473"/>
                <a:gd name="T1" fmla="*/ 43 h 2076"/>
                <a:gd name="T2" fmla="*/ 1409 w 2473"/>
                <a:gd name="T3" fmla="*/ 133 h 2076"/>
                <a:gd name="T4" fmla="*/ 1439 w 2473"/>
                <a:gd name="T5" fmla="*/ 137 h 2076"/>
                <a:gd name="T6" fmla="*/ 1489 w 2473"/>
                <a:gd name="T7" fmla="*/ 94 h 2076"/>
                <a:gd name="T8" fmla="*/ 1595 w 2473"/>
                <a:gd name="T9" fmla="*/ 101 h 2076"/>
                <a:gd name="T10" fmla="*/ 1668 w 2473"/>
                <a:gd name="T11" fmla="*/ 172 h 2076"/>
                <a:gd name="T12" fmla="*/ 1753 w 2473"/>
                <a:gd name="T13" fmla="*/ 197 h 2076"/>
                <a:gd name="T14" fmla="*/ 1886 w 2473"/>
                <a:gd name="T15" fmla="*/ 186 h 2076"/>
                <a:gd name="T16" fmla="*/ 1997 w 2473"/>
                <a:gd name="T17" fmla="*/ 281 h 2076"/>
                <a:gd name="T18" fmla="*/ 2079 w 2473"/>
                <a:gd name="T19" fmla="*/ 322 h 2076"/>
                <a:gd name="T20" fmla="*/ 2130 w 2473"/>
                <a:gd name="T21" fmla="*/ 300 h 2076"/>
                <a:gd name="T22" fmla="*/ 2211 w 2473"/>
                <a:gd name="T23" fmla="*/ 325 h 2076"/>
                <a:gd name="T24" fmla="*/ 2269 w 2473"/>
                <a:gd name="T25" fmla="*/ 416 h 2076"/>
                <a:gd name="T26" fmla="*/ 2320 w 2473"/>
                <a:gd name="T27" fmla="*/ 478 h 2076"/>
                <a:gd name="T28" fmla="*/ 2417 w 2473"/>
                <a:gd name="T29" fmla="*/ 520 h 2076"/>
                <a:gd name="T30" fmla="*/ 2465 w 2473"/>
                <a:gd name="T31" fmla="*/ 640 h 2076"/>
                <a:gd name="T32" fmla="*/ 2471 w 2473"/>
                <a:gd name="T33" fmla="*/ 901 h 2076"/>
                <a:gd name="T34" fmla="*/ 2448 w 2473"/>
                <a:gd name="T35" fmla="*/ 1241 h 2076"/>
                <a:gd name="T36" fmla="*/ 2407 w 2473"/>
                <a:gd name="T37" fmla="*/ 1593 h 2076"/>
                <a:gd name="T38" fmla="*/ 2358 w 2473"/>
                <a:gd name="T39" fmla="*/ 1890 h 2076"/>
                <a:gd name="T40" fmla="*/ 2311 w 2473"/>
                <a:gd name="T41" fmla="*/ 2059 h 2076"/>
                <a:gd name="T42" fmla="*/ 2271 w 2473"/>
                <a:gd name="T43" fmla="*/ 2044 h 2076"/>
                <a:gd name="T44" fmla="*/ 2249 w 2473"/>
                <a:gd name="T45" fmla="*/ 1875 h 2076"/>
                <a:gd name="T46" fmla="*/ 2233 w 2473"/>
                <a:gd name="T47" fmla="*/ 1623 h 2076"/>
                <a:gd name="T48" fmla="*/ 2205 w 2473"/>
                <a:gd name="T49" fmla="*/ 1355 h 2076"/>
                <a:gd name="T50" fmla="*/ 2152 w 2473"/>
                <a:gd name="T51" fmla="*/ 1136 h 2076"/>
                <a:gd name="T52" fmla="*/ 2036 w 2473"/>
                <a:gd name="T53" fmla="*/ 1028 h 2076"/>
                <a:gd name="T54" fmla="*/ 1854 w 2473"/>
                <a:gd name="T55" fmla="*/ 1014 h 2076"/>
                <a:gd name="T56" fmla="*/ 1628 w 2473"/>
                <a:gd name="T57" fmla="*/ 1050 h 2076"/>
                <a:gd name="T58" fmla="*/ 1383 w 2473"/>
                <a:gd name="T59" fmla="*/ 1093 h 2076"/>
                <a:gd name="T60" fmla="*/ 1139 w 2473"/>
                <a:gd name="T61" fmla="*/ 1098 h 2076"/>
                <a:gd name="T62" fmla="*/ 893 w 2473"/>
                <a:gd name="T63" fmla="*/ 1060 h 2076"/>
                <a:gd name="T64" fmla="*/ 661 w 2473"/>
                <a:gd name="T65" fmla="*/ 1019 h 2076"/>
                <a:gd name="T66" fmla="*/ 468 w 2473"/>
                <a:gd name="T67" fmla="*/ 1019 h 2076"/>
                <a:gd name="T68" fmla="*/ 338 w 2473"/>
                <a:gd name="T69" fmla="*/ 1105 h 2076"/>
                <a:gd name="T70" fmla="*/ 275 w 2473"/>
                <a:gd name="T71" fmla="*/ 1304 h 2076"/>
                <a:gd name="T72" fmla="*/ 244 w 2473"/>
                <a:gd name="T73" fmla="*/ 1568 h 2076"/>
                <a:gd name="T74" fmla="*/ 227 w 2473"/>
                <a:gd name="T75" fmla="*/ 1830 h 2076"/>
                <a:gd name="T76" fmla="*/ 207 w 2473"/>
                <a:gd name="T77" fmla="*/ 2020 h 2076"/>
                <a:gd name="T78" fmla="*/ 170 w 2473"/>
                <a:gd name="T79" fmla="*/ 2071 h 2076"/>
                <a:gd name="T80" fmla="*/ 125 w 2473"/>
                <a:gd name="T81" fmla="*/ 1936 h 2076"/>
                <a:gd name="T82" fmla="*/ 75 w 2473"/>
                <a:gd name="T83" fmla="*/ 1660 h 2076"/>
                <a:gd name="T84" fmla="*/ 32 w 2473"/>
                <a:gd name="T85" fmla="*/ 1313 h 2076"/>
                <a:gd name="T86" fmla="*/ 5 w 2473"/>
                <a:gd name="T87" fmla="*/ 964 h 2076"/>
                <a:gd name="T88" fmla="*/ 4 w 2473"/>
                <a:gd name="T89" fmla="*/ 682 h 2076"/>
                <a:gd name="T90" fmla="*/ 41 w 2473"/>
                <a:gd name="T91" fmla="*/ 534 h 2076"/>
                <a:gd name="T92" fmla="*/ 135 w 2473"/>
                <a:gd name="T93" fmla="*/ 484 h 2076"/>
                <a:gd name="T94" fmla="*/ 198 w 2473"/>
                <a:gd name="T95" fmla="*/ 432 h 2076"/>
                <a:gd name="T96" fmla="*/ 245 w 2473"/>
                <a:gd name="T97" fmla="*/ 340 h 2076"/>
                <a:gd name="T98" fmla="*/ 330 w 2473"/>
                <a:gd name="T99" fmla="*/ 297 h 2076"/>
                <a:gd name="T100" fmla="*/ 382 w 2473"/>
                <a:gd name="T101" fmla="*/ 319 h 2076"/>
                <a:gd name="T102" fmla="*/ 456 w 2473"/>
                <a:gd name="T103" fmla="*/ 300 h 2076"/>
                <a:gd name="T104" fmla="*/ 562 w 2473"/>
                <a:gd name="T105" fmla="*/ 198 h 2076"/>
                <a:gd name="T106" fmla="*/ 695 w 2473"/>
                <a:gd name="T107" fmla="*/ 191 h 2076"/>
                <a:gd name="T108" fmla="*/ 793 w 2473"/>
                <a:gd name="T109" fmla="*/ 184 h 2076"/>
                <a:gd name="T110" fmla="*/ 861 w 2473"/>
                <a:gd name="T111" fmla="*/ 113 h 2076"/>
                <a:gd name="T112" fmla="*/ 964 w 2473"/>
                <a:gd name="T113" fmla="*/ 88 h 2076"/>
                <a:gd name="T114" fmla="*/ 1028 w 2473"/>
                <a:gd name="T115" fmla="*/ 129 h 2076"/>
                <a:gd name="T116" fmla="*/ 1056 w 2473"/>
                <a:gd name="T117" fmla="*/ 142 h 2076"/>
                <a:gd name="T118" fmla="*/ 1118 w 2473"/>
                <a:gd name="T119" fmla="*/ 62 h 2076"/>
                <a:gd name="T120" fmla="*/ 1237 w 2473"/>
                <a:gd name="T121" fmla="*/ 0 h 2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73" h="2076">
                  <a:moveTo>
                    <a:pt x="1237" y="0"/>
                  </a:moveTo>
                  <a:lnTo>
                    <a:pt x="1265" y="4"/>
                  </a:lnTo>
                  <a:lnTo>
                    <a:pt x="1291" y="13"/>
                  </a:lnTo>
                  <a:lnTo>
                    <a:pt x="1315" y="26"/>
                  </a:lnTo>
                  <a:lnTo>
                    <a:pt x="1337" y="43"/>
                  </a:lnTo>
                  <a:lnTo>
                    <a:pt x="1356" y="62"/>
                  </a:lnTo>
                  <a:lnTo>
                    <a:pt x="1372" y="81"/>
                  </a:lnTo>
                  <a:lnTo>
                    <a:pt x="1387" y="100"/>
                  </a:lnTo>
                  <a:lnTo>
                    <a:pt x="1400" y="118"/>
                  </a:lnTo>
                  <a:lnTo>
                    <a:pt x="1409" y="133"/>
                  </a:lnTo>
                  <a:lnTo>
                    <a:pt x="1418" y="142"/>
                  </a:lnTo>
                  <a:lnTo>
                    <a:pt x="1424" y="147"/>
                  </a:lnTo>
                  <a:lnTo>
                    <a:pt x="1428" y="147"/>
                  </a:lnTo>
                  <a:lnTo>
                    <a:pt x="1433" y="143"/>
                  </a:lnTo>
                  <a:lnTo>
                    <a:pt x="1439" y="137"/>
                  </a:lnTo>
                  <a:lnTo>
                    <a:pt x="1445" y="129"/>
                  </a:lnTo>
                  <a:lnTo>
                    <a:pt x="1452" y="121"/>
                  </a:lnTo>
                  <a:lnTo>
                    <a:pt x="1462" y="111"/>
                  </a:lnTo>
                  <a:lnTo>
                    <a:pt x="1474" y="101"/>
                  </a:lnTo>
                  <a:lnTo>
                    <a:pt x="1489" y="94"/>
                  </a:lnTo>
                  <a:lnTo>
                    <a:pt x="1509" y="88"/>
                  </a:lnTo>
                  <a:lnTo>
                    <a:pt x="1533" y="85"/>
                  </a:lnTo>
                  <a:lnTo>
                    <a:pt x="1556" y="86"/>
                  </a:lnTo>
                  <a:lnTo>
                    <a:pt x="1577" y="92"/>
                  </a:lnTo>
                  <a:lnTo>
                    <a:pt x="1595" y="101"/>
                  </a:lnTo>
                  <a:lnTo>
                    <a:pt x="1612" y="113"/>
                  </a:lnTo>
                  <a:lnTo>
                    <a:pt x="1627" y="128"/>
                  </a:lnTo>
                  <a:lnTo>
                    <a:pt x="1641" y="142"/>
                  </a:lnTo>
                  <a:lnTo>
                    <a:pt x="1654" y="158"/>
                  </a:lnTo>
                  <a:lnTo>
                    <a:pt x="1668" y="172"/>
                  </a:lnTo>
                  <a:lnTo>
                    <a:pt x="1681" y="184"/>
                  </a:lnTo>
                  <a:lnTo>
                    <a:pt x="1694" y="192"/>
                  </a:lnTo>
                  <a:lnTo>
                    <a:pt x="1707" y="198"/>
                  </a:lnTo>
                  <a:lnTo>
                    <a:pt x="1729" y="199"/>
                  </a:lnTo>
                  <a:lnTo>
                    <a:pt x="1753" y="197"/>
                  </a:lnTo>
                  <a:lnTo>
                    <a:pt x="1777" y="191"/>
                  </a:lnTo>
                  <a:lnTo>
                    <a:pt x="1803" y="185"/>
                  </a:lnTo>
                  <a:lnTo>
                    <a:pt x="1831" y="182"/>
                  </a:lnTo>
                  <a:lnTo>
                    <a:pt x="1858" y="180"/>
                  </a:lnTo>
                  <a:lnTo>
                    <a:pt x="1886" y="186"/>
                  </a:lnTo>
                  <a:lnTo>
                    <a:pt x="1911" y="198"/>
                  </a:lnTo>
                  <a:lnTo>
                    <a:pt x="1934" y="216"/>
                  </a:lnTo>
                  <a:lnTo>
                    <a:pt x="1957" y="236"/>
                  </a:lnTo>
                  <a:lnTo>
                    <a:pt x="1977" y="259"/>
                  </a:lnTo>
                  <a:lnTo>
                    <a:pt x="1997" y="281"/>
                  </a:lnTo>
                  <a:lnTo>
                    <a:pt x="2017" y="300"/>
                  </a:lnTo>
                  <a:lnTo>
                    <a:pt x="2036" y="314"/>
                  </a:lnTo>
                  <a:lnTo>
                    <a:pt x="2055" y="322"/>
                  </a:lnTo>
                  <a:lnTo>
                    <a:pt x="2069" y="324"/>
                  </a:lnTo>
                  <a:lnTo>
                    <a:pt x="2079" y="322"/>
                  </a:lnTo>
                  <a:lnTo>
                    <a:pt x="2090" y="319"/>
                  </a:lnTo>
                  <a:lnTo>
                    <a:pt x="2101" y="314"/>
                  </a:lnTo>
                  <a:lnTo>
                    <a:pt x="2110" y="308"/>
                  </a:lnTo>
                  <a:lnTo>
                    <a:pt x="2120" y="303"/>
                  </a:lnTo>
                  <a:lnTo>
                    <a:pt x="2130" y="300"/>
                  </a:lnTo>
                  <a:lnTo>
                    <a:pt x="2142" y="297"/>
                  </a:lnTo>
                  <a:lnTo>
                    <a:pt x="2157" y="299"/>
                  </a:lnTo>
                  <a:lnTo>
                    <a:pt x="2172" y="302"/>
                  </a:lnTo>
                  <a:lnTo>
                    <a:pt x="2191" y="311"/>
                  </a:lnTo>
                  <a:lnTo>
                    <a:pt x="2211" y="325"/>
                  </a:lnTo>
                  <a:lnTo>
                    <a:pt x="2227" y="340"/>
                  </a:lnTo>
                  <a:lnTo>
                    <a:pt x="2240" y="358"/>
                  </a:lnTo>
                  <a:lnTo>
                    <a:pt x="2251" y="377"/>
                  </a:lnTo>
                  <a:lnTo>
                    <a:pt x="2260" y="397"/>
                  </a:lnTo>
                  <a:lnTo>
                    <a:pt x="2269" y="416"/>
                  </a:lnTo>
                  <a:lnTo>
                    <a:pt x="2276" y="432"/>
                  </a:lnTo>
                  <a:lnTo>
                    <a:pt x="2284" y="448"/>
                  </a:lnTo>
                  <a:lnTo>
                    <a:pt x="2292" y="461"/>
                  </a:lnTo>
                  <a:lnTo>
                    <a:pt x="2303" y="469"/>
                  </a:lnTo>
                  <a:lnTo>
                    <a:pt x="2320" y="478"/>
                  </a:lnTo>
                  <a:lnTo>
                    <a:pt x="2339" y="484"/>
                  </a:lnTo>
                  <a:lnTo>
                    <a:pt x="2359" y="491"/>
                  </a:lnTo>
                  <a:lnTo>
                    <a:pt x="2379" y="499"/>
                  </a:lnTo>
                  <a:lnTo>
                    <a:pt x="2398" y="509"/>
                  </a:lnTo>
                  <a:lnTo>
                    <a:pt x="2417" y="520"/>
                  </a:lnTo>
                  <a:lnTo>
                    <a:pt x="2433" y="534"/>
                  </a:lnTo>
                  <a:lnTo>
                    <a:pt x="2445" y="551"/>
                  </a:lnTo>
                  <a:lnTo>
                    <a:pt x="2453" y="573"/>
                  </a:lnTo>
                  <a:lnTo>
                    <a:pt x="2460" y="603"/>
                  </a:lnTo>
                  <a:lnTo>
                    <a:pt x="2465" y="640"/>
                  </a:lnTo>
                  <a:lnTo>
                    <a:pt x="2470" y="682"/>
                  </a:lnTo>
                  <a:lnTo>
                    <a:pt x="2472" y="730"/>
                  </a:lnTo>
                  <a:lnTo>
                    <a:pt x="2473" y="782"/>
                  </a:lnTo>
                  <a:lnTo>
                    <a:pt x="2472" y="840"/>
                  </a:lnTo>
                  <a:lnTo>
                    <a:pt x="2471" y="901"/>
                  </a:lnTo>
                  <a:lnTo>
                    <a:pt x="2468" y="964"/>
                  </a:lnTo>
                  <a:lnTo>
                    <a:pt x="2465" y="1031"/>
                  </a:lnTo>
                  <a:lnTo>
                    <a:pt x="2460" y="1099"/>
                  </a:lnTo>
                  <a:lnTo>
                    <a:pt x="2454" y="1169"/>
                  </a:lnTo>
                  <a:lnTo>
                    <a:pt x="2448" y="1241"/>
                  </a:lnTo>
                  <a:lnTo>
                    <a:pt x="2441" y="1313"/>
                  </a:lnTo>
                  <a:lnTo>
                    <a:pt x="2433" y="1384"/>
                  </a:lnTo>
                  <a:lnTo>
                    <a:pt x="2424" y="1456"/>
                  </a:lnTo>
                  <a:lnTo>
                    <a:pt x="2416" y="1525"/>
                  </a:lnTo>
                  <a:lnTo>
                    <a:pt x="2407" y="1593"/>
                  </a:lnTo>
                  <a:lnTo>
                    <a:pt x="2397" y="1660"/>
                  </a:lnTo>
                  <a:lnTo>
                    <a:pt x="2388" y="1722"/>
                  </a:lnTo>
                  <a:lnTo>
                    <a:pt x="2378" y="1782"/>
                  </a:lnTo>
                  <a:lnTo>
                    <a:pt x="2368" y="1838"/>
                  </a:lnTo>
                  <a:lnTo>
                    <a:pt x="2358" y="1890"/>
                  </a:lnTo>
                  <a:lnTo>
                    <a:pt x="2348" y="1936"/>
                  </a:lnTo>
                  <a:lnTo>
                    <a:pt x="2339" y="1977"/>
                  </a:lnTo>
                  <a:lnTo>
                    <a:pt x="2329" y="2010"/>
                  </a:lnTo>
                  <a:lnTo>
                    <a:pt x="2320" y="2039"/>
                  </a:lnTo>
                  <a:lnTo>
                    <a:pt x="2311" y="2059"/>
                  </a:lnTo>
                  <a:lnTo>
                    <a:pt x="2303" y="2071"/>
                  </a:lnTo>
                  <a:lnTo>
                    <a:pt x="2295" y="2076"/>
                  </a:lnTo>
                  <a:lnTo>
                    <a:pt x="2286" y="2072"/>
                  </a:lnTo>
                  <a:lnTo>
                    <a:pt x="2278" y="2062"/>
                  </a:lnTo>
                  <a:lnTo>
                    <a:pt x="2271" y="2044"/>
                  </a:lnTo>
                  <a:lnTo>
                    <a:pt x="2266" y="2020"/>
                  </a:lnTo>
                  <a:lnTo>
                    <a:pt x="2260" y="1991"/>
                  </a:lnTo>
                  <a:lnTo>
                    <a:pt x="2257" y="1957"/>
                  </a:lnTo>
                  <a:lnTo>
                    <a:pt x="2252" y="1918"/>
                  </a:lnTo>
                  <a:lnTo>
                    <a:pt x="2249" y="1875"/>
                  </a:lnTo>
                  <a:lnTo>
                    <a:pt x="2246" y="1830"/>
                  </a:lnTo>
                  <a:lnTo>
                    <a:pt x="2242" y="1781"/>
                  </a:lnTo>
                  <a:lnTo>
                    <a:pt x="2240" y="1730"/>
                  </a:lnTo>
                  <a:lnTo>
                    <a:pt x="2236" y="1677"/>
                  </a:lnTo>
                  <a:lnTo>
                    <a:pt x="2233" y="1623"/>
                  </a:lnTo>
                  <a:lnTo>
                    <a:pt x="2228" y="1568"/>
                  </a:lnTo>
                  <a:lnTo>
                    <a:pt x="2224" y="1513"/>
                  </a:lnTo>
                  <a:lnTo>
                    <a:pt x="2219" y="1460"/>
                  </a:lnTo>
                  <a:lnTo>
                    <a:pt x="2213" y="1406"/>
                  </a:lnTo>
                  <a:lnTo>
                    <a:pt x="2205" y="1355"/>
                  </a:lnTo>
                  <a:lnTo>
                    <a:pt x="2197" y="1304"/>
                  </a:lnTo>
                  <a:lnTo>
                    <a:pt x="2189" y="1257"/>
                  </a:lnTo>
                  <a:lnTo>
                    <a:pt x="2178" y="1212"/>
                  </a:lnTo>
                  <a:lnTo>
                    <a:pt x="2165" y="1173"/>
                  </a:lnTo>
                  <a:lnTo>
                    <a:pt x="2152" y="1136"/>
                  </a:lnTo>
                  <a:lnTo>
                    <a:pt x="2135" y="1105"/>
                  </a:lnTo>
                  <a:lnTo>
                    <a:pt x="2115" y="1079"/>
                  </a:lnTo>
                  <a:lnTo>
                    <a:pt x="2092" y="1058"/>
                  </a:lnTo>
                  <a:lnTo>
                    <a:pt x="2066" y="1040"/>
                  </a:lnTo>
                  <a:lnTo>
                    <a:pt x="2036" y="1028"/>
                  </a:lnTo>
                  <a:lnTo>
                    <a:pt x="2004" y="1019"/>
                  </a:lnTo>
                  <a:lnTo>
                    <a:pt x="1970" y="1014"/>
                  </a:lnTo>
                  <a:lnTo>
                    <a:pt x="1934" y="1012"/>
                  </a:lnTo>
                  <a:lnTo>
                    <a:pt x="1895" y="1012"/>
                  </a:lnTo>
                  <a:lnTo>
                    <a:pt x="1854" y="1014"/>
                  </a:lnTo>
                  <a:lnTo>
                    <a:pt x="1812" y="1019"/>
                  </a:lnTo>
                  <a:lnTo>
                    <a:pt x="1767" y="1025"/>
                  </a:lnTo>
                  <a:lnTo>
                    <a:pt x="1722" y="1033"/>
                  </a:lnTo>
                  <a:lnTo>
                    <a:pt x="1676" y="1042"/>
                  </a:lnTo>
                  <a:lnTo>
                    <a:pt x="1628" y="1050"/>
                  </a:lnTo>
                  <a:lnTo>
                    <a:pt x="1581" y="1060"/>
                  </a:lnTo>
                  <a:lnTo>
                    <a:pt x="1532" y="1069"/>
                  </a:lnTo>
                  <a:lnTo>
                    <a:pt x="1482" y="1077"/>
                  </a:lnTo>
                  <a:lnTo>
                    <a:pt x="1433" y="1086"/>
                  </a:lnTo>
                  <a:lnTo>
                    <a:pt x="1383" y="1093"/>
                  </a:lnTo>
                  <a:lnTo>
                    <a:pt x="1334" y="1098"/>
                  </a:lnTo>
                  <a:lnTo>
                    <a:pt x="1284" y="1101"/>
                  </a:lnTo>
                  <a:lnTo>
                    <a:pt x="1237" y="1103"/>
                  </a:lnTo>
                  <a:lnTo>
                    <a:pt x="1188" y="1101"/>
                  </a:lnTo>
                  <a:lnTo>
                    <a:pt x="1139" y="1098"/>
                  </a:lnTo>
                  <a:lnTo>
                    <a:pt x="1089" y="1093"/>
                  </a:lnTo>
                  <a:lnTo>
                    <a:pt x="1040" y="1086"/>
                  </a:lnTo>
                  <a:lnTo>
                    <a:pt x="990" y="1077"/>
                  </a:lnTo>
                  <a:lnTo>
                    <a:pt x="942" y="1069"/>
                  </a:lnTo>
                  <a:lnTo>
                    <a:pt x="893" y="1060"/>
                  </a:lnTo>
                  <a:lnTo>
                    <a:pt x="844" y="1050"/>
                  </a:lnTo>
                  <a:lnTo>
                    <a:pt x="796" y="1042"/>
                  </a:lnTo>
                  <a:lnTo>
                    <a:pt x="750" y="1033"/>
                  </a:lnTo>
                  <a:lnTo>
                    <a:pt x="705" y="1025"/>
                  </a:lnTo>
                  <a:lnTo>
                    <a:pt x="661" y="1019"/>
                  </a:lnTo>
                  <a:lnTo>
                    <a:pt x="619" y="1014"/>
                  </a:lnTo>
                  <a:lnTo>
                    <a:pt x="577" y="1012"/>
                  </a:lnTo>
                  <a:lnTo>
                    <a:pt x="539" y="1012"/>
                  </a:lnTo>
                  <a:lnTo>
                    <a:pt x="502" y="1014"/>
                  </a:lnTo>
                  <a:lnTo>
                    <a:pt x="468" y="1019"/>
                  </a:lnTo>
                  <a:lnTo>
                    <a:pt x="437" y="1028"/>
                  </a:lnTo>
                  <a:lnTo>
                    <a:pt x="407" y="1040"/>
                  </a:lnTo>
                  <a:lnTo>
                    <a:pt x="381" y="1058"/>
                  </a:lnTo>
                  <a:lnTo>
                    <a:pt x="357" y="1079"/>
                  </a:lnTo>
                  <a:lnTo>
                    <a:pt x="338" y="1105"/>
                  </a:lnTo>
                  <a:lnTo>
                    <a:pt x="321" y="1136"/>
                  </a:lnTo>
                  <a:lnTo>
                    <a:pt x="307" y="1173"/>
                  </a:lnTo>
                  <a:lnTo>
                    <a:pt x="295" y="1212"/>
                  </a:lnTo>
                  <a:lnTo>
                    <a:pt x="285" y="1257"/>
                  </a:lnTo>
                  <a:lnTo>
                    <a:pt x="275" y="1304"/>
                  </a:lnTo>
                  <a:lnTo>
                    <a:pt x="267" y="1355"/>
                  </a:lnTo>
                  <a:lnTo>
                    <a:pt x="260" y="1406"/>
                  </a:lnTo>
                  <a:lnTo>
                    <a:pt x="254" y="1460"/>
                  </a:lnTo>
                  <a:lnTo>
                    <a:pt x="249" y="1513"/>
                  </a:lnTo>
                  <a:lnTo>
                    <a:pt x="244" y="1568"/>
                  </a:lnTo>
                  <a:lnTo>
                    <a:pt x="241" y="1623"/>
                  </a:lnTo>
                  <a:lnTo>
                    <a:pt x="237" y="1677"/>
                  </a:lnTo>
                  <a:lnTo>
                    <a:pt x="233" y="1730"/>
                  </a:lnTo>
                  <a:lnTo>
                    <a:pt x="230" y="1781"/>
                  </a:lnTo>
                  <a:lnTo>
                    <a:pt x="227" y="1830"/>
                  </a:lnTo>
                  <a:lnTo>
                    <a:pt x="224" y="1875"/>
                  </a:lnTo>
                  <a:lnTo>
                    <a:pt x="220" y="1918"/>
                  </a:lnTo>
                  <a:lnTo>
                    <a:pt x="217" y="1957"/>
                  </a:lnTo>
                  <a:lnTo>
                    <a:pt x="212" y="1991"/>
                  </a:lnTo>
                  <a:lnTo>
                    <a:pt x="207" y="2020"/>
                  </a:lnTo>
                  <a:lnTo>
                    <a:pt x="201" y="2044"/>
                  </a:lnTo>
                  <a:lnTo>
                    <a:pt x="194" y="2062"/>
                  </a:lnTo>
                  <a:lnTo>
                    <a:pt x="187" y="2072"/>
                  </a:lnTo>
                  <a:lnTo>
                    <a:pt x="177" y="2076"/>
                  </a:lnTo>
                  <a:lnTo>
                    <a:pt x="170" y="2071"/>
                  </a:lnTo>
                  <a:lnTo>
                    <a:pt x="162" y="2059"/>
                  </a:lnTo>
                  <a:lnTo>
                    <a:pt x="154" y="2039"/>
                  </a:lnTo>
                  <a:lnTo>
                    <a:pt x="144" y="2010"/>
                  </a:lnTo>
                  <a:lnTo>
                    <a:pt x="135" y="1977"/>
                  </a:lnTo>
                  <a:lnTo>
                    <a:pt x="125" y="1936"/>
                  </a:lnTo>
                  <a:lnTo>
                    <a:pt x="114" y="1890"/>
                  </a:lnTo>
                  <a:lnTo>
                    <a:pt x="105" y="1838"/>
                  </a:lnTo>
                  <a:lnTo>
                    <a:pt x="95" y="1782"/>
                  </a:lnTo>
                  <a:lnTo>
                    <a:pt x="85" y="1722"/>
                  </a:lnTo>
                  <a:lnTo>
                    <a:pt x="75" y="1660"/>
                  </a:lnTo>
                  <a:lnTo>
                    <a:pt x="66" y="1593"/>
                  </a:lnTo>
                  <a:lnTo>
                    <a:pt x="56" y="1525"/>
                  </a:lnTo>
                  <a:lnTo>
                    <a:pt x="48" y="1456"/>
                  </a:lnTo>
                  <a:lnTo>
                    <a:pt x="39" y="1384"/>
                  </a:lnTo>
                  <a:lnTo>
                    <a:pt x="32" y="1313"/>
                  </a:lnTo>
                  <a:lnTo>
                    <a:pt x="25" y="1241"/>
                  </a:lnTo>
                  <a:lnTo>
                    <a:pt x="18" y="1169"/>
                  </a:lnTo>
                  <a:lnTo>
                    <a:pt x="13" y="1099"/>
                  </a:lnTo>
                  <a:lnTo>
                    <a:pt x="8" y="1031"/>
                  </a:lnTo>
                  <a:lnTo>
                    <a:pt x="5" y="964"/>
                  </a:lnTo>
                  <a:lnTo>
                    <a:pt x="2" y="901"/>
                  </a:lnTo>
                  <a:lnTo>
                    <a:pt x="0" y="840"/>
                  </a:lnTo>
                  <a:lnTo>
                    <a:pt x="0" y="782"/>
                  </a:lnTo>
                  <a:lnTo>
                    <a:pt x="1" y="730"/>
                  </a:lnTo>
                  <a:lnTo>
                    <a:pt x="4" y="682"/>
                  </a:lnTo>
                  <a:lnTo>
                    <a:pt x="7" y="640"/>
                  </a:lnTo>
                  <a:lnTo>
                    <a:pt x="13" y="603"/>
                  </a:lnTo>
                  <a:lnTo>
                    <a:pt x="19" y="575"/>
                  </a:lnTo>
                  <a:lnTo>
                    <a:pt x="29" y="552"/>
                  </a:lnTo>
                  <a:lnTo>
                    <a:pt x="41" y="534"/>
                  </a:lnTo>
                  <a:lnTo>
                    <a:pt x="56" y="520"/>
                  </a:lnTo>
                  <a:lnTo>
                    <a:pt x="74" y="509"/>
                  </a:lnTo>
                  <a:lnTo>
                    <a:pt x="94" y="499"/>
                  </a:lnTo>
                  <a:lnTo>
                    <a:pt x="114" y="491"/>
                  </a:lnTo>
                  <a:lnTo>
                    <a:pt x="135" y="484"/>
                  </a:lnTo>
                  <a:lnTo>
                    <a:pt x="152" y="478"/>
                  </a:lnTo>
                  <a:lnTo>
                    <a:pt x="169" y="469"/>
                  </a:lnTo>
                  <a:lnTo>
                    <a:pt x="180" y="461"/>
                  </a:lnTo>
                  <a:lnTo>
                    <a:pt x="189" y="448"/>
                  </a:lnTo>
                  <a:lnTo>
                    <a:pt x="198" y="432"/>
                  </a:lnTo>
                  <a:lnTo>
                    <a:pt x="205" y="416"/>
                  </a:lnTo>
                  <a:lnTo>
                    <a:pt x="213" y="397"/>
                  </a:lnTo>
                  <a:lnTo>
                    <a:pt x="221" y="377"/>
                  </a:lnTo>
                  <a:lnTo>
                    <a:pt x="232" y="358"/>
                  </a:lnTo>
                  <a:lnTo>
                    <a:pt x="245" y="340"/>
                  </a:lnTo>
                  <a:lnTo>
                    <a:pt x="262" y="325"/>
                  </a:lnTo>
                  <a:lnTo>
                    <a:pt x="282" y="311"/>
                  </a:lnTo>
                  <a:lnTo>
                    <a:pt x="300" y="302"/>
                  </a:lnTo>
                  <a:lnTo>
                    <a:pt x="317" y="299"/>
                  </a:lnTo>
                  <a:lnTo>
                    <a:pt x="330" y="297"/>
                  </a:lnTo>
                  <a:lnTo>
                    <a:pt x="342" y="300"/>
                  </a:lnTo>
                  <a:lnTo>
                    <a:pt x="352" y="303"/>
                  </a:lnTo>
                  <a:lnTo>
                    <a:pt x="363" y="308"/>
                  </a:lnTo>
                  <a:lnTo>
                    <a:pt x="373" y="314"/>
                  </a:lnTo>
                  <a:lnTo>
                    <a:pt x="382" y="319"/>
                  </a:lnTo>
                  <a:lnTo>
                    <a:pt x="393" y="322"/>
                  </a:lnTo>
                  <a:lnTo>
                    <a:pt x="405" y="324"/>
                  </a:lnTo>
                  <a:lnTo>
                    <a:pt x="418" y="322"/>
                  </a:lnTo>
                  <a:lnTo>
                    <a:pt x="437" y="314"/>
                  </a:lnTo>
                  <a:lnTo>
                    <a:pt x="456" y="300"/>
                  </a:lnTo>
                  <a:lnTo>
                    <a:pt x="476" y="281"/>
                  </a:lnTo>
                  <a:lnTo>
                    <a:pt x="495" y="259"/>
                  </a:lnTo>
                  <a:lnTo>
                    <a:pt x="517" y="236"/>
                  </a:lnTo>
                  <a:lnTo>
                    <a:pt x="538" y="216"/>
                  </a:lnTo>
                  <a:lnTo>
                    <a:pt x="562" y="198"/>
                  </a:lnTo>
                  <a:lnTo>
                    <a:pt x="586" y="186"/>
                  </a:lnTo>
                  <a:lnTo>
                    <a:pt x="614" y="180"/>
                  </a:lnTo>
                  <a:lnTo>
                    <a:pt x="643" y="182"/>
                  </a:lnTo>
                  <a:lnTo>
                    <a:pt x="669" y="185"/>
                  </a:lnTo>
                  <a:lnTo>
                    <a:pt x="695" y="191"/>
                  </a:lnTo>
                  <a:lnTo>
                    <a:pt x="720" y="197"/>
                  </a:lnTo>
                  <a:lnTo>
                    <a:pt x="744" y="199"/>
                  </a:lnTo>
                  <a:lnTo>
                    <a:pt x="767" y="198"/>
                  </a:lnTo>
                  <a:lnTo>
                    <a:pt x="780" y="192"/>
                  </a:lnTo>
                  <a:lnTo>
                    <a:pt x="793" y="184"/>
                  </a:lnTo>
                  <a:lnTo>
                    <a:pt x="806" y="172"/>
                  </a:lnTo>
                  <a:lnTo>
                    <a:pt x="818" y="158"/>
                  </a:lnTo>
                  <a:lnTo>
                    <a:pt x="832" y="142"/>
                  </a:lnTo>
                  <a:lnTo>
                    <a:pt x="846" y="128"/>
                  </a:lnTo>
                  <a:lnTo>
                    <a:pt x="861" y="113"/>
                  </a:lnTo>
                  <a:lnTo>
                    <a:pt x="877" y="101"/>
                  </a:lnTo>
                  <a:lnTo>
                    <a:pt x="896" y="92"/>
                  </a:lnTo>
                  <a:lnTo>
                    <a:pt x="917" y="86"/>
                  </a:lnTo>
                  <a:lnTo>
                    <a:pt x="939" y="85"/>
                  </a:lnTo>
                  <a:lnTo>
                    <a:pt x="964" y="88"/>
                  </a:lnTo>
                  <a:lnTo>
                    <a:pt x="983" y="94"/>
                  </a:lnTo>
                  <a:lnTo>
                    <a:pt x="999" y="101"/>
                  </a:lnTo>
                  <a:lnTo>
                    <a:pt x="1012" y="111"/>
                  </a:lnTo>
                  <a:lnTo>
                    <a:pt x="1021" y="121"/>
                  </a:lnTo>
                  <a:lnTo>
                    <a:pt x="1028" y="129"/>
                  </a:lnTo>
                  <a:lnTo>
                    <a:pt x="1034" y="137"/>
                  </a:lnTo>
                  <a:lnTo>
                    <a:pt x="1039" y="143"/>
                  </a:lnTo>
                  <a:lnTo>
                    <a:pt x="1044" y="147"/>
                  </a:lnTo>
                  <a:lnTo>
                    <a:pt x="1049" y="147"/>
                  </a:lnTo>
                  <a:lnTo>
                    <a:pt x="1056" y="142"/>
                  </a:lnTo>
                  <a:lnTo>
                    <a:pt x="1063" y="133"/>
                  </a:lnTo>
                  <a:lnTo>
                    <a:pt x="1074" y="118"/>
                  </a:lnTo>
                  <a:lnTo>
                    <a:pt x="1086" y="100"/>
                  </a:lnTo>
                  <a:lnTo>
                    <a:pt x="1100" y="81"/>
                  </a:lnTo>
                  <a:lnTo>
                    <a:pt x="1118" y="62"/>
                  </a:lnTo>
                  <a:lnTo>
                    <a:pt x="1137" y="43"/>
                  </a:lnTo>
                  <a:lnTo>
                    <a:pt x="1158" y="26"/>
                  </a:lnTo>
                  <a:lnTo>
                    <a:pt x="1182" y="13"/>
                  </a:lnTo>
                  <a:lnTo>
                    <a:pt x="1208" y="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4C2D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Group 191">
            <a:extLst>
              <a:ext uri="{FF2B5EF4-FFF2-40B4-BE49-F238E27FC236}">
                <a16:creationId xmlns:a16="http://schemas.microsoft.com/office/drawing/2014/main" id="{459E4CC4-D641-439A-B27A-90331AC2E5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087673" y="2260549"/>
            <a:ext cx="751163" cy="1022087"/>
            <a:chOff x="5248" y="970"/>
            <a:chExt cx="951" cy="1294"/>
          </a:xfrm>
        </p:grpSpPr>
        <p:sp>
          <p:nvSpPr>
            <p:cNvPr id="46" name="Freeform 193">
              <a:extLst>
                <a:ext uri="{FF2B5EF4-FFF2-40B4-BE49-F238E27FC236}">
                  <a16:creationId xmlns:a16="http://schemas.microsoft.com/office/drawing/2014/main" id="{4E21439D-4CF2-400A-B08D-DE2CD0159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" y="1676"/>
              <a:ext cx="457" cy="588"/>
            </a:xfrm>
            <a:custGeom>
              <a:avLst/>
              <a:gdLst>
                <a:gd name="T0" fmla="*/ 1373 w 1373"/>
                <a:gd name="T1" fmla="*/ 0 h 1763"/>
                <a:gd name="T2" fmla="*/ 1373 w 1373"/>
                <a:gd name="T3" fmla="*/ 1763 h 1763"/>
                <a:gd name="T4" fmla="*/ 135 w 1373"/>
                <a:gd name="T5" fmla="*/ 1763 h 1763"/>
                <a:gd name="T6" fmla="*/ 135 w 1373"/>
                <a:gd name="T7" fmla="*/ 1759 h 1763"/>
                <a:gd name="T8" fmla="*/ 135 w 1373"/>
                <a:gd name="T9" fmla="*/ 1744 h 1763"/>
                <a:gd name="T10" fmla="*/ 135 w 1373"/>
                <a:gd name="T11" fmla="*/ 1723 h 1763"/>
                <a:gd name="T12" fmla="*/ 134 w 1373"/>
                <a:gd name="T13" fmla="*/ 1693 h 1763"/>
                <a:gd name="T14" fmla="*/ 134 w 1373"/>
                <a:gd name="T15" fmla="*/ 1657 h 1763"/>
                <a:gd name="T16" fmla="*/ 133 w 1373"/>
                <a:gd name="T17" fmla="*/ 1613 h 1763"/>
                <a:gd name="T18" fmla="*/ 131 w 1373"/>
                <a:gd name="T19" fmla="*/ 1562 h 1763"/>
                <a:gd name="T20" fmla="*/ 128 w 1373"/>
                <a:gd name="T21" fmla="*/ 1506 h 1763"/>
                <a:gd name="T22" fmla="*/ 126 w 1373"/>
                <a:gd name="T23" fmla="*/ 1446 h 1763"/>
                <a:gd name="T24" fmla="*/ 122 w 1373"/>
                <a:gd name="T25" fmla="*/ 1380 h 1763"/>
                <a:gd name="T26" fmla="*/ 119 w 1373"/>
                <a:gd name="T27" fmla="*/ 1310 h 1763"/>
                <a:gd name="T28" fmla="*/ 113 w 1373"/>
                <a:gd name="T29" fmla="*/ 1235 h 1763"/>
                <a:gd name="T30" fmla="*/ 107 w 1373"/>
                <a:gd name="T31" fmla="*/ 1158 h 1763"/>
                <a:gd name="T32" fmla="*/ 101 w 1373"/>
                <a:gd name="T33" fmla="*/ 1079 h 1763"/>
                <a:gd name="T34" fmla="*/ 93 w 1373"/>
                <a:gd name="T35" fmla="*/ 996 h 1763"/>
                <a:gd name="T36" fmla="*/ 83 w 1373"/>
                <a:gd name="T37" fmla="*/ 913 h 1763"/>
                <a:gd name="T38" fmla="*/ 72 w 1373"/>
                <a:gd name="T39" fmla="*/ 828 h 1763"/>
                <a:gd name="T40" fmla="*/ 60 w 1373"/>
                <a:gd name="T41" fmla="*/ 743 h 1763"/>
                <a:gd name="T42" fmla="*/ 47 w 1373"/>
                <a:gd name="T43" fmla="*/ 657 h 1763"/>
                <a:gd name="T44" fmla="*/ 33 w 1373"/>
                <a:gd name="T45" fmla="*/ 571 h 1763"/>
                <a:gd name="T46" fmla="*/ 18 w 1373"/>
                <a:gd name="T47" fmla="*/ 487 h 1763"/>
                <a:gd name="T48" fmla="*/ 0 w 1373"/>
                <a:gd name="T49" fmla="*/ 405 h 1763"/>
                <a:gd name="T50" fmla="*/ 1373 w 1373"/>
                <a:gd name="T51" fmla="*/ 0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3" h="1763">
                  <a:moveTo>
                    <a:pt x="1373" y="0"/>
                  </a:moveTo>
                  <a:lnTo>
                    <a:pt x="1373" y="1763"/>
                  </a:lnTo>
                  <a:lnTo>
                    <a:pt x="135" y="1763"/>
                  </a:lnTo>
                  <a:lnTo>
                    <a:pt x="135" y="1759"/>
                  </a:lnTo>
                  <a:lnTo>
                    <a:pt x="135" y="1744"/>
                  </a:lnTo>
                  <a:lnTo>
                    <a:pt x="135" y="1723"/>
                  </a:lnTo>
                  <a:lnTo>
                    <a:pt x="134" y="1693"/>
                  </a:lnTo>
                  <a:lnTo>
                    <a:pt x="134" y="1657"/>
                  </a:lnTo>
                  <a:lnTo>
                    <a:pt x="133" y="1613"/>
                  </a:lnTo>
                  <a:lnTo>
                    <a:pt x="131" y="1562"/>
                  </a:lnTo>
                  <a:lnTo>
                    <a:pt x="128" y="1506"/>
                  </a:lnTo>
                  <a:lnTo>
                    <a:pt x="126" y="1446"/>
                  </a:lnTo>
                  <a:lnTo>
                    <a:pt x="122" y="1380"/>
                  </a:lnTo>
                  <a:lnTo>
                    <a:pt x="119" y="1310"/>
                  </a:lnTo>
                  <a:lnTo>
                    <a:pt x="113" y="1235"/>
                  </a:lnTo>
                  <a:lnTo>
                    <a:pt x="107" y="1158"/>
                  </a:lnTo>
                  <a:lnTo>
                    <a:pt x="101" y="1079"/>
                  </a:lnTo>
                  <a:lnTo>
                    <a:pt x="93" y="996"/>
                  </a:lnTo>
                  <a:lnTo>
                    <a:pt x="83" y="913"/>
                  </a:lnTo>
                  <a:lnTo>
                    <a:pt x="72" y="828"/>
                  </a:lnTo>
                  <a:lnTo>
                    <a:pt x="60" y="743"/>
                  </a:lnTo>
                  <a:lnTo>
                    <a:pt x="47" y="657"/>
                  </a:lnTo>
                  <a:lnTo>
                    <a:pt x="33" y="571"/>
                  </a:lnTo>
                  <a:lnTo>
                    <a:pt x="18" y="487"/>
                  </a:lnTo>
                  <a:lnTo>
                    <a:pt x="0" y="405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1C0D0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7" name="Freeform 194">
              <a:extLst>
                <a:ext uri="{FF2B5EF4-FFF2-40B4-BE49-F238E27FC236}">
                  <a16:creationId xmlns:a16="http://schemas.microsoft.com/office/drawing/2014/main" id="{AC6F2D26-34B4-4ECB-891B-1D97E2A6C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" y="1676"/>
              <a:ext cx="457" cy="588"/>
            </a:xfrm>
            <a:custGeom>
              <a:avLst/>
              <a:gdLst>
                <a:gd name="T0" fmla="*/ 0 w 1373"/>
                <a:gd name="T1" fmla="*/ 0 h 1763"/>
                <a:gd name="T2" fmla="*/ 1373 w 1373"/>
                <a:gd name="T3" fmla="*/ 405 h 1763"/>
                <a:gd name="T4" fmla="*/ 1355 w 1373"/>
                <a:gd name="T5" fmla="*/ 487 h 1763"/>
                <a:gd name="T6" fmla="*/ 1340 w 1373"/>
                <a:gd name="T7" fmla="*/ 571 h 1763"/>
                <a:gd name="T8" fmla="*/ 1326 w 1373"/>
                <a:gd name="T9" fmla="*/ 657 h 1763"/>
                <a:gd name="T10" fmla="*/ 1313 w 1373"/>
                <a:gd name="T11" fmla="*/ 743 h 1763"/>
                <a:gd name="T12" fmla="*/ 1301 w 1373"/>
                <a:gd name="T13" fmla="*/ 828 h 1763"/>
                <a:gd name="T14" fmla="*/ 1290 w 1373"/>
                <a:gd name="T15" fmla="*/ 913 h 1763"/>
                <a:gd name="T16" fmla="*/ 1281 w 1373"/>
                <a:gd name="T17" fmla="*/ 996 h 1763"/>
                <a:gd name="T18" fmla="*/ 1273 w 1373"/>
                <a:gd name="T19" fmla="*/ 1079 h 1763"/>
                <a:gd name="T20" fmla="*/ 1266 w 1373"/>
                <a:gd name="T21" fmla="*/ 1158 h 1763"/>
                <a:gd name="T22" fmla="*/ 1260 w 1373"/>
                <a:gd name="T23" fmla="*/ 1235 h 1763"/>
                <a:gd name="T24" fmla="*/ 1254 w 1373"/>
                <a:gd name="T25" fmla="*/ 1310 h 1763"/>
                <a:gd name="T26" fmla="*/ 1251 w 1373"/>
                <a:gd name="T27" fmla="*/ 1380 h 1763"/>
                <a:gd name="T28" fmla="*/ 1247 w 1373"/>
                <a:gd name="T29" fmla="*/ 1446 h 1763"/>
                <a:gd name="T30" fmla="*/ 1245 w 1373"/>
                <a:gd name="T31" fmla="*/ 1506 h 1763"/>
                <a:gd name="T32" fmla="*/ 1243 w 1373"/>
                <a:gd name="T33" fmla="*/ 1562 h 1763"/>
                <a:gd name="T34" fmla="*/ 1240 w 1373"/>
                <a:gd name="T35" fmla="*/ 1613 h 1763"/>
                <a:gd name="T36" fmla="*/ 1240 w 1373"/>
                <a:gd name="T37" fmla="*/ 1657 h 1763"/>
                <a:gd name="T38" fmla="*/ 1239 w 1373"/>
                <a:gd name="T39" fmla="*/ 1693 h 1763"/>
                <a:gd name="T40" fmla="*/ 1238 w 1373"/>
                <a:gd name="T41" fmla="*/ 1723 h 1763"/>
                <a:gd name="T42" fmla="*/ 1238 w 1373"/>
                <a:gd name="T43" fmla="*/ 1744 h 1763"/>
                <a:gd name="T44" fmla="*/ 1238 w 1373"/>
                <a:gd name="T45" fmla="*/ 1759 h 1763"/>
                <a:gd name="T46" fmla="*/ 1238 w 1373"/>
                <a:gd name="T47" fmla="*/ 1763 h 1763"/>
                <a:gd name="T48" fmla="*/ 0 w 1373"/>
                <a:gd name="T49" fmla="*/ 1763 h 1763"/>
                <a:gd name="T50" fmla="*/ 0 w 1373"/>
                <a:gd name="T51" fmla="*/ 0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3" h="1763">
                  <a:moveTo>
                    <a:pt x="0" y="0"/>
                  </a:moveTo>
                  <a:lnTo>
                    <a:pt x="1373" y="405"/>
                  </a:lnTo>
                  <a:lnTo>
                    <a:pt x="1355" y="487"/>
                  </a:lnTo>
                  <a:lnTo>
                    <a:pt x="1340" y="571"/>
                  </a:lnTo>
                  <a:lnTo>
                    <a:pt x="1326" y="657"/>
                  </a:lnTo>
                  <a:lnTo>
                    <a:pt x="1313" y="743"/>
                  </a:lnTo>
                  <a:lnTo>
                    <a:pt x="1301" y="828"/>
                  </a:lnTo>
                  <a:lnTo>
                    <a:pt x="1290" y="913"/>
                  </a:lnTo>
                  <a:lnTo>
                    <a:pt x="1281" y="996"/>
                  </a:lnTo>
                  <a:lnTo>
                    <a:pt x="1273" y="1079"/>
                  </a:lnTo>
                  <a:lnTo>
                    <a:pt x="1266" y="1158"/>
                  </a:lnTo>
                  <a:lnTo>
                    <a:pt x="1260" y="1235"/>
                  </a:lnTo>
                  <a:lnTo>
                    <a:pt x="1254" y="1310"/>
                  </a:lnTo>
                  <a:lnTo>
                    <a:pt x="1251" y="1380"/>
                  </a:lnTo>
                  <a:lnTo>
                    <a:pt x="1247" y="1446"/>
                  </a:lnTo>
                  <a:lnTo>
                    <a:pt x="1245" y="1506"/>
                  </a:lnTo>
                  <a:lnTo>
                    <a:pt x="1243" y="1562"/>
                  </a:lnTo>
                  <a:lnTo>
                    <a:pt x="1240" y="1613"/>
                  </a:lnTo>
                  <a:lnTo>
                    <a:pt x="1240" y="1657"/>
                  </a:lnTo>
                  <a:lnTo>
                    <a:pt x="1239" y="1693"/>
                  </a:lnTo>
                  <a:lnTo>
                    <a:pt x="1238" y="1723"/>
                  </a:lnTo>
                  <a:lnTo>
                    <a:pt x="1238" y="1744"/>
                  </a:lnTo>
                  <a:lnTo>
                    <a:pt x="1238" y="1759"/>
                  </a:lnTo>
                  <a:lnTo>
                    <a:pt x="1238" y="1763"/>
                  </a:lnTo>
                  <a:lnTo>
                    <a:pt x="0" y="1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0D0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9" name="Rectangle 195">
              <a:extLst>
                <a:ext uri="{FF2B5EF4-FFF2-40B4-BE49-F238E27FC236}">
                  <a16:creationId xmlns:a16="http://schemas.microsoft.com/office/drawing/2014/main" id="{FDFA1EE8-AB6C-4E2C-A45B-180D58A03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0" y="1943"/>
              <a:ext cx="189" cy="210"/>
            </a:xfrm>
            <a:prstGeom prst="rect">
              <a:avLst/>
            </a:prstGeom>
            <a:solidFill>
              <a:srgbClr val="FDCC9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0" name="Freeform 196">
              <a:extLst>
                <a:ext uri="{FF2B5EF4-FFF2-40B4-BE49-F238E27FC236}">
                  <a16:creationId xmlns:a16="http://schemas.microsoft.com/office/drawing/2014/main" id="{373A80CF-8A07-4162-8D60-C5E5CC7D4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0" y="1943"/>
              <a:ext cx="189" cy="65"/>
            </a:xfrm>
            <a:custGeom>
              <a:avLst/>
              <a:gdLst>
                <a:gd name="T0" fmla="*/ 0 w 567"/>
                <a:gd name="T1" fmla="*/ 0 h 195"/>
                <a:gd name="T2" fmla="*/ 567 w 567"/>
                <a:gd name="T3" fmla="*/ 0 h 195"/>
                <a:gd name="T4" fmla="*/ 567 w 567"/>
                <a:gd name="T5" fmla="*/ 189 h 195"/>
                <a:gd name="T6" fmla="*/ 507 w 567"/>
                <a:gd name="T7" fmla="*/ 194 h 195"/>
                <a:gd name="T8" fmla="*/ 448 w 567"/>
                <a:gd name="T9" fmla="*/ 195 h 195"/>
                <a:gd name="T10" fmla="*/ 393 w 567"/>
                <a:gd name="T11" fmla="*/ 192 h 195"/>
                <a:gd name="T12" fmla="*/ 340 w 567"/>
                <a:gd name="T13" fmla="*/ 187 h 195"/>
                <a:gd name="T14" fmla="*/ 290 w 567"/>
                <a:gd name="T15" fmla="*/ 179 h 195"/>
                <a:gd name="T16" fmla="*/ 244 w 567"/>
                <a:gd name="T17" fmla="*/ 168 h 195"/>
                <a:gd name="T18" fmla="*/ 200 w 567"/>
                <a:gd name="T19" fmla="*/ 157 h 195"/>
                <a:gd name="T20" fmla="*/ 161 w 567"/>
                <a:gd name="T21" fmla="*/ 145 h 195"/>
                <a:gd name="T22" fmla="*/ 125 w 567"/>
                <a:gd name="T23" fmla="*/ 132 h 195"/>
                <a:gd name="T24" fmla="*/ 93 w 567"/>
                <a:gd name="T25" fmla="*/ 119 h 195"/>
                <a:gd name="T26" fmla="*/ 66 w 567"/>
                <a:gd name="T27" fmla="*/ 108 h 195"/>
                <a:gd name="T28" fmla="*/ 43 w 567"/>
                <a:gd name="T29" fmla="*/ 97 h 195"/>
                <a:gd name="T30" fmla="*/ 25 w 567"/>
                <a:gd name="T31" fmla="*/ 87 h 195"/>
                <a:gd name="T32" fmla="*/ 12 w 567"/>
                <a:gd name="T33" fmla="*/ 80 h 195"/>
                <a:gd name="T34" fmla="*/ 4 w 567"/>
                <a:gd name="T35" fmla="*/ 76 h 195"/>
                <a:gd name="T36" fmla="*/ 0 w 567"/>
                <a:gd name="T37" fmla="*/ 73 h 195"/>
                <a:gd name="T38" fmla="*/ 0 w 567"/>
                <a:gd name="T3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7" h="195">
                  <a:moveTo>
                    <a:pt x="0" y="0"/>
                  </a:moveTo>
                  <a:lnTo>
                    <a:pt x="567" y="0"/>
                  </a:lnTo>
                  <a:lnTo>
                    <a:pt x="567" y="189"/>
                  </a:lnTo>
                  <a:lnTo>
                    <a:pt x="507" y="194"/>
                  </a:lnTo>
                  <a:lnTo>
                    <a:pt x="448" y="195"/>
                  </a:lnTo>
                  <a:lnTo>
                    <a:pt x="393" y="192"/>
                  </a:lnTo>
                  <a:lnTo>
                    <a:pt x="340" y="187"/>
                  </a:lnTo>
                  <a:lnTo>
                    <a:pt x="290" y="179"/>
                  </a:lnTo>
                  <a:lnTo>
                    <a:pt x="244" y="168"/>
                  </a:lnTo>
                  <a:lnTo>
                    <a:pt x="200" y="157"/>
                  </a:lnTo>
                  <a:lnTo>
                    <a:pt x="161" y="145"/>
                  </a:lnTo>
                  <a:lnTo>
                    <a:pt x="125" y="132"/>
                  </a:lnTo>
                  <a:lnTo>
                    <a:pt x="93" y="119"/>
                  </a:lnTo>
                  <a:lnTo>
                    <a:pt x="66" y="108"/>
                  </a:lnTo>
                  <a:lnTo>
                    <a:pt x="43" y="97"/>
                  </a:lnTo>
                  <a:lnTo>
                    <a:pt x="25" y="87"/>
                  </a:lnTo>
                  <a:lnTo>
                    <a:pt x="12" y="80"/>
                  </a:lnTo>
                  <a:lnTo>
                    <a:pt x="4" y="76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1" name="Freeform 197">
              <a:extLst>
                <a:ext uri="{FF2B5EF4-FFF2-40B4-BE49-F238E27FC236}">
                  <a16:creationId xmlns:a16="http://schemas.microsoft.com/office/drawing/2014/main" id="{E80FAAC3-E0C5-4FB2-8B6C-C99AFBDAA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" y="1512"/>
              <a:ext cx="183" cy="209"/>
            </a:xfrm>
            <a:custGeom>
              <a:avLst/>
              <a:gdLst>
                <a:gd name="T0" fmla="*/ 275 w 551"/>
                <a:gd name="T1" fmla="*/ 0 h 628"/>
                <a:gd name="T2" fmla="*/ 316 w 551"/>
                <a:gd name="T3" fmla="*/ 4 h 628"/>
                <a:gd name="T4" fmla="*/ 355 w 551"/>
                <a:gd name="T5" fmla="*/ 13 h 628"/>
                <a:gd name="T6" fmla="*/ 392 w 551"/>
                <a:gd name="T7" fmla="*/ 29 h 628"/>
                <a:gd name="T8" fmla="*/ 425 w 551"/>
                <a:gd name="T9" fmla="*/ 51 h 628"/>
                <a:gd name="T10" fmla="*/ 456 w 551"/>
                <a:gd name="T11" fmla="*/ 77 h 628"/>
                <a:gd name="T12" fmla="*/ 483 w 551"/>
                <a:gd name="T13" fmla="*/ 108 h 628"/>
                <a:gd name="T14" fmla="*/ 507 w 551"/>
                <a:gd name="T15" fmla="*/ 144 h 628"/>
                <a:gd name="T16" fmla="*/ 526 w 551"/>
                <a:gd name="T17" fmla="*/ 181 h 628"/>
                <a:gd name="T18" fmla="*/ 539 w 551"/>
                <a:gd name="T19" fmla="*/ 223 h 628"/>
                <a:gd name="T20" fmla="*/ 549 w 551"/>
                <a:gd name="T21" fmla="*/ 268 h 628"/>
                <a:gd name="T22" fmla="*/ 551 w 551"/>
                <a:gd name="T23" fmla="*/ 314 h 628"/>
                <a:gd name="T24" fmla="*/ 549 w 551"/>
                <a:gd name="T25" fmla="*/ 360 h 628"/>
                <a:gd name="T26" fmla="*/ 539 w 551"/>
                <a:gd name="T27" fmla="*/ 404 h 628"/>
                <a:gd name="T28" fmla="*/ 526 w 551"/>
                <a:gd name="T29" fmla="*/ 447 h 628"/>
                <a:gd name="T30" fmla="*/ 507 w 551"/>
                <a:gd name="T31" fmla="*/ 484 h 628"/>
                <a:gd name="T32" fmla="*/ 483 w 551"/>
                <a:gd name="T33" fmla="*/ 520 h 628"/>
                <a:gd name="T34" fmla="*/ 456 w 551"/>
                <a:gd name="T35" fmla="*/ 551 h 628"/>
                <a:gd name="T36" fmla="*/ 425 w 551"/>
                <a:gd name="T37" fmla="*/ 577 h 628"/>
                <a:gd name="T38" fmla="*/ 392 w 551"/>
                <a:gd name="T39" fmla="*/ 598 h 628"/>
                <a:gd name="T40" fmla="*/ 355 w 551"/>
                <a:gd name="T41" fmla="*/ 615 h 628"/>
                <a:gd name="T42" fmla="*/ 316 w 551"/>
                <a:gd name="T43" fmla="*/ 624 h 628"/>
                <a:gd name="T44" fmla="*/ 275 w 551"/>
                <a:gd name="T45" fmla="*/ 628 h 628"/>
                <a:gd name="T46" fmla="*/ 235 w 551"/>
                <a:gd name="T47" fmla="*/ 624 h 628"/>
                <a:gd name="T48" fmla="*/ 196 w 551"/>
                <a:gd name="T49" fmla="*/ 615 h 628"/>
                <a:gd name="T50" fmla="*/ 159 w 551"/>
                <a:gd name="T51" fmla="*/ 598 h 628"/>
                <a:gd name="T52" fmla="*/ 125 w 551"/>
                <a:gd name="T53" fmla="*/ 577 h 628"/>
                <a:gd name="T54" fmla="*/ 95 w 551"/>
                <a:gd name="T55" fmla="*/ 551 h 628"/>
                <a:gd name="T56" fmla="*/ 68 w 551"/>
                <a:gd name="T57" fmla="*/ 520 h 628"/>
                <a:gd name="T58" fmla="*/ 44 w 551"/>
                <a:gd name="T59" fmla="*/ 484 h 628"/>
                <a:gd name="T60" fmla="*/ 25 w 551"/>
                <a:gd name="T61" fmla="*/ 447 h 628"/>
                <a:gd name="T62" fmla="*/ 12 w 551"/>
                <a:gd name="T63" fmla="*/ 404 h 628"/>
                <a:gd name="T64" fmla="*/ 2 w 551"/>
                <a:gd name="T65" fmla="*/ 360 h 628"/>
                <a:gd name="T66" fmla="*/ 0 w 551"/>
                <a:gd name="T67" fmla="*/ 314 h 628"/>
                <a:gd name="T68" fmla="*/ 2 w 551"/>
                <a:gd name="T69" fmla="*/ 268 h 628"/>
                <a:gd name="T70" fmla="*/ 12 w 551"/>
                <a:gd name="T71" fmla="*/ 223 h 628"/>
                <a:gd name="T72" fmla="*/ 25 w 551"/>
                <a:gd name="T73" fmla="*/ 181 h 628"/>
                <a:gd name="T74" fmla="*/ 44 w 551"/>
                <a:gd name="T75" fmla="*/ 144 h 628"/>
                <a:gd name="T76" fmla="*/ 68 w 551"/>
                <a:gd name="T77" fmla="*/ 108 h 628"/>
                <a:gd name="T78" fmla="*/ 95 w 551"/>
                <a:gd name="T79" fmla="*/ 77 h 628"/>
                <a:gd name="T80" fmla="*/ 125 w 551"/>
                <a:gd name="T81" fmla="*/ 51 h 628"/>
                <a:gd name="T82" fmla="*/ 159 w 551"/>
                <a:gd name="T83" fmla="*/ 29 h 628"/>
                <a:gd name="T84" fmla="*/ 196 w 551"/>
                <a:gd name="T85" fmla="*/ 13 h 628"/>
                <a:gd name="T86" fmla="*/ 235 w 551"/>
                <a:gd name="T87" fmla="*/ 4 h 628"/>
                <a:gd name="T88" fmla="*/ 275 w 551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1" h="628">
                  <a:moveTo>
                    <a:pt x="275" y="0"/>
                  </a:moveTo>
                  <a:lnTo>
                    <a:pt x="316" y="4"/>
                  </a:lnTo>
                  <a:lnTo>
                    <a:pt x="355" y="13"/>
                  </a:lnTo>
                  <a:lnTo>
                    <a:pt x="392" y="29"/>
                  </a:lnTo>
                  <a:lnTo>
                    <a:pt x="425" y="51"/>
                  </a:lnTo>
                  <a:lnTo>
                    <a:pt x="456" y="77"/>
                  </a:lnTo>
                  <a:lnTo>
                    <a:pt x="483" y="108"/>
                  </a:lnTo>
                  <a:lnTo>
                    <a:pt x="507" y="144"/>
                  </a:lnTo>
                  <a:lnTo>
                    <a:pt x="526" y="181"/>
                  </a:lnTo>
                  <a:lnTo>
                    <a:pt x="539" y="223"/>
                  </a:lnTo>
                  <a:lnTo>
                    <a:pt x="549" y="268"/>
                  </a:lnTo>
                  <a:lnTo>
                    <a:pt x="551" y="314"/>
                  </a:lnTo>
                  <a:lnTo>
                    <a:pt x="549" y="360"/>
                  </a:lnTo>
                  <a:lnTo>
                    <a:pt x="539" y="404"/>
                  </a:lnTo>
                  <a:lnTo>
                    <a:pt x="526" y="447"/>
                  </a:lnTo>
                  <a:lnTo>
                    <a:pt x="507" y="484"/>
                  </a:lnTo>
                  <a:lnTo>
                    <a:pt x="483" y="520"/>
                  </a:lnTo>
                  <a:lnTo>
                    <a:pt x="456" y="551"/>
                  </a:lnTo>
                  <a:lnTo>
                    <a:pt x="425" y="577"/>
                  </a:lnTo>
                  <a:lnTo>
                    <a:pt x="392" y="598"/>
                  </a:lnTo>
                  <a:lnTo>
                    <a:pt x="355" y="615"/>
                  </a:lnTo>
                  <a:lnTo>
                    <a:pt x="316" y="624"/>
                  </a:lnTo>
                  <a:lnTo>
                    <a:pt x="275" y="628"/>
                  </a:lnTo>
                  <a:lnTo>
                    <a:pt x="235" y="624"/>
                  </a:lnTo>
                  <a:lnTo>
                    <a:pt x="196" y="615"/>
                  </a:lnTo>
                  <a:lnTo>
                    <a:pt x="159" y="598"/>
                  </a:lnTo>
                  <a:lnTo>
                    <a:pt x="125" y="577"/>
                  </a:lnTo>
                  <a:lnTo>
                    <a:pt x="95" y="551"/>
                  </a:lnTo>
                  <a:lnTo>
                    <a:pt x="68" y="520"/>
                  </a:lnTo>
                  <a:lnTo>
                    <a:pt x="44" y="484"/>
                  </a:lnTo>
                  <a:lnTo>
                    <a:pt x="25" y="447"/>
                  </a:lnTo>
                  <a:lnTo>
                    <a:pt x="12" y="404"/>
                  </a:lnTo>
                  <a:lnTo>
                    <a:pt x="2" y="360"/>
                  </a:lnTo>
                  <a:lnTo>
                    <a:pt x="0" y="314"/>
                  </a:lnTo>
                  <a:lnTo>
                    <a:pt x="2" y="268"/>
                  </a:lnTo>
                  <a:lnTo>
                    <a:pt x="12" y="223"/>
                  </a:lnTo>
                  <a:lnTo>
                    <a:pt x="25" y="181"/>
                  </a:lnTo>
                  <a:lnTo>
                    <a:pt x="44" y="144"/>
                  </a:lnTo>
                  <a:lnTo>
                    <a:pt x="68" y="108"/>
                  </a:lnTo>
                  <a:lnTo>
                    <a:pt x="95" y="77"/>
                  </a:lnTo>
                  <a:lnTo>
                    <a:pt x="125" y="51"/>
                  </a:lnTo>
                  <a:lnTo>
                    <a:pt x="159" y="29"/>
                  </a:lnTo>
                  <a:lnTo>
                    <a:pt x="196" y="13"/>
                  </a:lnTo>
                  <a:lnTo>
                    <a:pt x="235" y="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2" name="Freeform 198">
              <a:extLst>
                <a:ext uri="{FF2B5EF4-FFF2-40B4-BE49-F238E27FC236}">
                  <a16:creationId xmlns:a16="http://schemas.microsoft.com/office/drawing/2014/main" id="{0E792EB2-DC9A-4A2C-90CD-484DCCCAB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9" y="1512"/>
              <a:ext cx="184" cy="209"/>
            </a:xfrm>
            <a:custGeom>
              <a:avLst/>
              <a:gdLst>
                <a:gd name="T0" fmla="*/ 275 w 551"/>
                <a:gd name="T1" fmla="*/ 0 h 628"/>
                <a:gd name="T2" fmla="*/ 316 w 551"/>
                <a:gd name="T3" fmla="*/ 4 h 628"/>
                <a:gd name="T4" fmla="*/ 355 w 551"/>
                <a:gd name="T5" fmla="*/ 13 h 628"/>
                <a:gd name="T6" fmla="*/ 392 w 551"/>
                <a:gd name="T7" fmla="*/ 29 h 628"/>
                <a:gd name="T8" fmla="*/ 426 w 551"/>
                <a:gd name="T9" fmla="*/ 51 h 628"/>
                <a:gd name="T10" fmla="*/ 456 w 551"/>
                <a:gd name="T11" fmla="*/ 77 h 628"/>
                <a:gd name="T12" fmla="*/ 483 w 551"/>
                <a:gd name="T13" fmla="*/ 108 h 628"/>
                <a:gd name="T14" fmla="*/ 507 w 551"/>
                <a:gd name="T15" fmla="*/ 144 h 628"/>
                <a:gd name="T16" fmla="*/ 526 w 551"/>
                <a:gd name="T17" fmla="*/ 181 h 628"/>
                <a:gd name="T18" fmla="*/ 540 w 551"/>
                <a:gd name="T19" fmla="*/ 223 h 628"/>
                <a:gd name="T20" fmla="*/ 548 w 551"/>
                <a:gd name="T21" fmla="*/ 268 h 628"/>
                <a:gd name="T22" fmla="*/ 551 w 551"/>
                <a:gd name="T23" fmla="*/ 314 h 628"/>
                <a:gd name="T24" fmla="*/ 548 w 551"/>
                <a:gd name="T25" fmla="*/ 360 h 628"/>
                <a:gd name="T26" fmla="*/ 540 w 551"/>
                <a:gd name="T27" fmla="*/ 404 h 628"/>
                <a:gd name="T28" fmla="*/ 526 w 551"/>
                <a:gd name="T29" fmla="*/ 447 h 628"/>
                <a:gd name="T30" fmla="*/ 507 w 551"/>
                <a:gd name="T31" fmla="*/ 484 h 628"/>
                <a:gd name="T32" fmla="*/ 483 w 551"/>
                <a:gd name="T33" fmla="*/ 520 h 628"/>
                <a:gd name="T34" fmla="*/ 456 w 551"/>
                <a:gd name="T35" fmla="*/ 551 h 628"/>
                <a:gd name="T36" fmla="*/ 426 w 551"/>
                <a:gd name="T37" fmla="*/ 577 h 628"/>
                <a:gd name="T38" fmla="*/ 392 w 551"/>
                <a:gd name="T39" fmla="*/ 598 h 628"/>
                <a:gd name="T40" fmla="*/ 355 w 551"/>
                <a:gd name="T41" fmla="*/ 615 h 628"/>
                <a:gd name="T42" fmla="*/ 316 w 551"/>
                <a:gd name="T43" fmla="*/ 624 h 628"/>
                <a:gd name="T44" fmla="*/ 275 w 551"/>
                <a:gd name="T45" fmla="*/ 628 h 628"/>
                <a:gd name="T46" fmla="*/ 235 w 551"/>
                <a:gd name="T47" fmla="*/ 624 h 628"/>
                <a:gd name="T48" fmla="*/ 196 w 551"/>
                <a:gd name="T49" fmla="*/ 615 h 628"/>
                <a:gd name="T50" fmla="*/ 159 w 551"/>
                <a:gd name="T51" fmla="*/ 598 h 628"/>
                <a:gd name="T52" fmla="*/ 125 w 551"/>
                <a:gd name="T53" fmla="*/ 577 h 628"/>
                <a:gd name="T54" fmla="*/ 95 w 551"/>
                <a:gd name="T55" fmla="*/ 551 h 628"/>
                <a:gd name="T56" fmla="*/ 67 w 551"/>
                <a:gd name="T57" fmla="*/ 520 h 628"/>
                <a:gd name="T58" fmla="*/ 43 w 551"/>
                <a:gd name="T59" fmla="*/ 484 h 628"/>
                <a:gd name="T60" fmla="*/ 24 w 551"/>
                <a:gd name="T61" fmla="*/ 447 h 628"/>
                <a:gd name="T62" fmla="*/ 11 w 551"/>
                <a:gd name="T63" fmla="*/ 404 h 628"/>
                <a:gd name="T64" fmla="*/ 2 w 551"/>
                <a:gd name="T65" fmla="*/ 360 h 628"/>
                <a:gd name="T66" fmla="*/ 0 w 551"/>
                <a:gd name="T67" fmla="*/ 314 h 628"/>
                <a:gd name="T68" fmla="*/ 2 w 551"/>
                <a:gd name="T69" fmla="*/ 268 h 628"/>
                <a:gd name="T70" fmla="*/ 11 w 551"/>
                <a:gd name="T71" fmla="*/ 223 h 628"/>
                <a:gd name="T72" fmla="*/ 24 w 551"/>
                <a:gd name="T73" fmla="*/ 181 h 628"/>
                <a:gd name="T74" fmla="*/ 43 w 551"/>
                <a:gd name="T75" fmla="*/ 144 h 628"/>
                <a:gd name="T76" fmla="*/ 67 w 551"/>
                <a:gd name="T77" fmla="*/ 108 h 628"/>
                <a:gd name="T78" fmla="*/ 95 w 551"/>
                <a:gd name="T79" fmla="*/ 77 h 628"/>
                <a:gd name="T80" fmla="*/ 125 w 551"/>
                <a:gd name="T81" fmla="*/ 51 h 628"/>
                <a:gd name="T82" fmla="*/ 159 w 551"/>
                <a:gd name="T83" fmla="*/ 29 h 628"/>
                <a:gd name="T84" fmla="*/ 196 w 551"/>
                <a:gd name="T85" fmla="*/ 13 h 628"/>
                <a:gd name="T86" fmla="*/ 235 w 551"/>
                <a:gd name="T87" fmla="*/ 4 h 628"/>
                <a:gd name="T88" fmla="*/ 275 w 551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1" h="628">
                  <a:moveTo>
                    <a:pt x="275" y="0"/>
                  </a:moveTo>
                  <a:lnTo>
                    <a:pt x="316" y="4"/>
                  </a:lnTo>
                  <a:lnTo>
                    <a:pt x="355" y="13"/>
                  </a:lnTo>
                  <a:lnTo>
                    <a:pt x="392" y="29"/>
                  </a:lnTo>
                  <a:lnTo>
                    <a:pt x="426" y="51"/>
                  </a:lnTo>
                  <a:lnTo>
                    <a:pt x="456" y="77"/>
                  </a:lnTo>
                  <a:lnTo>
                    <a:pt x="483" y="108"/>
                  </a:lnTo>
                  <a:lnTo>
                    <a:pt x="507" y="144"/>
                  </a:lnTo>
                  <a:lnTo>
                    <a:pt x="526" y="181"/>
                  </a:lnTo>
                  <a:lnTo>
                    <a:pt x="540" y="223"/>
                  </a:lnTo>
                  <a:lnTo>
                    <a:pt x="548" y="268"/>
                  </a:lnTo>
                  <a:lnTo>
                    <a:pt x="551" y="314"/>
                  </a:lnTo>
                  <a:lnTo>
                    <a:pt x="548" y="360"/>
                  </a:lnTo>
                  <a:lnTo>
                    <a:pt x="540" y="404"/>
                  </a:lnTo>
                  <a:lnTo>
                    <a:pt x="526" y="447"/>
                  </a:lnTo>
                  <a:lnTo>
                    <a:pt x="507" y="484"/>
                  </a:lnTo>
                  <a:lnTo>
                    <a:pt x="483" y="520"/>
                  </a:lnTo>
                  <a:lnTo>
                    <a:pt x="456" y="551"/>
                  </a:lnTo>
                  <a:lnTo>
                    <a:pt x="426" y="577"/>
                  </a:lnTo>
                  <a:lnTo>
                    <a:pt x="392" y="598"/>
                  </a:lnTo>
                  <a:lnTo>
                    <a:pt x="355" y="615"/>
                  </a:lnTo>
                  <a:lnTo>
                    <a:pt x="316" y="624"/>
                  </a:lnTo>
                  <a:lnTo>
                    <a:pt x="275" y="628"/>
                  </a:lnTo>
                  <a:lnTo>
                    <a:pt x="235" y="624"/>
                  </a:lnTo>
                  <a:lnTo>
                    <a:pt x="196" y="615"/>
                  </a:lnTo>
                  <a:lnTo>
                    <a:pt x="159" y="598"/>
                  </a:lnTo>
                  <a:lnTo>
                    <a:pt x="125" y="577"/>
                  </a:lnTo>
                  <a:lnTo>
                    <a:pt x="95" y="551"/>
                  </a:lnTo>
                  <a:lnTo>
                    <a:pt x="67" y="520"/>
                  </a:lnTo>
                  <a:lnTo>
                    <a:pt x="43" y="484"/>
                  </a:lnTo>
                  <a:lnTo>
                    <a:pt x="24" y="447"/>
                  </a:lnTo>
                  <a:lnTo>
                    <a:pt x="11" y="404"/>
                  </a:lnTo>
                  <a:lnTo>
                    <a:pt x="2" y="360"/>
                  </a:lnTo>
                  <a:lnTo>
                    <a:pt x="0" y="314"/>
                  </a:lnTo>
                  <a:lnTo>
                    <a:pt x="2" y="268"/>
                  </a:lnTo>
                  <a:lnTo>
                    <a:pt x="11" y="223"/>
                  </a:lnTo>
                  <a:lnTo>
                    <a:pt x="24" y="181"/>
                  </a:lnTo>
                  <a:lnTo>
                    <a:pt x="43" y="144"/>
                  </a:lnTo>
                  <a:lnTo>
                    <a:pt x="67" y="108"/>
                  </a:lnTo>
                  <a:lnTo>
                    <a:pt x="95" y="77"/>
                  </a:lnTo>
                  <a:lnTo>
                    <a:pt x="125" y="51"/>
                  </a:lnTo>
                  <a:lnTo>
                    <a:pt x="159" y="29"/>
                  </a:lnTo>
                  <a:lnTo>
                    <a:pt x="196" y="13"/>
                  </a:lnTo>
                  <a:lnTo>
                    <a:pt x="235" y="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3" name="Freeform 199">
              <a:extLst>
                <a:ext uri="{FF2B5EF4-FFF2-40B4-BE49-F238E27FC236}">
                  <a16:creationId xmlns:a16="http://schemas.microsoft.com/office/drawing/2014/main" id="{DF5838FE-6911-4D8D-8E4D-512F7A3E0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8" y="1150"/>
              <a:ext cx="733" cy="826"/>
            </a:xfrm>
            <a:custGeom>
              <a:avLst/>
              <a:gdLst>
                <a:gd name="T0" fmla="*/ 1199 w 2197"/>
                <a:gd name="T1" fmla="*/ 1 h 2478"/>
                <a:gd name="T2" fmla="*/ 1386 w 2197"/>
                <a:gd name="T3" fmla="*/ 18 h 2478"/>
                <a:gd name="T4" fmla="*/ 1552 w 2197"/>
                <a:gd name="T5" fmla="*/ 50 h 2478"/>
                <a:gd name="T6" fmla="*/ 1698 w 2197"/>
                <a:gd name="T7" fmla="*/ 95 h 2478"/>
                <a:gd name="T8" fmla="*/ 1824 w 2197"/>
                <a:gd name="T9" fmla="*/ 155 h 2478"/>
                <a:gd name="T10" fmla="*/ 1932 w 2197"/>
                <a:gd name="T11" fmla="*/ 226 h 2478"/>
                <a:gd name="T12" fmla="*/ 2020 w 2197"/>
                <a:gd name="T13" fmla="*/ 309 h 2478"/>
                <a:gd name="T14" fmla="*/ 2090 w 2197"/>
                <a:gd name="T15" fmla="*/ 404 h 2478"/>
                <a:gd name="T16" fmla="*/ 2143 w 2197"/>
                <a:gd name="T17" fmla="*/ 507 h 2478"/>
                <a:gd name="T18" fmla="*/ 2177 w 2197"/>
                <a:gd name="T19" fmla="*/ 618 h 2478"/>
                <a:gd name="T20" fmla="*/ 2194 w 2197"/>
                <a:gd name="T21" fmla="*/ 737 h 2478"/>
                <a:gd name="T22" fmla="*/ 2196 w 2197"/>
                <a:gd name="T23" fmla="*/ 836 h 2478"/>
                <a:gd name="T24" fmla="*/ 2197 w 2197"/>
                <a:gd name="T25" fmla="*/ 916 h 2478"/>
                <a:gd name="T26" fmla="*/ 2197 w 2197"/>
                <a:gd name="T27" fmla="*/ 1005 h 2478"/>
                <a:gd name="T28" fmla="*/ 2196 w 2197"/>
                <a:gd name="T29" fmla="*/ 1101 h 2478"/>
                <a:gd name="T30" fmla="*/ 2192 w 2197"/>
                <a:gd name="T31" fmla="*/ 1204 h 2478"/>
                <a:gd name="T32" fmla="*/ 2186 w 2197"/>
                <a:gd name="T33" fmla="*/ 1311 h 2478"/>
                <a:gd name="T34" fmla="*/ 2176 w 2197"/>
                <a:gd name="T35" fmla="*/ 1421 h 2478"/>
                <a:gd name="T36" fmla="*/ 2159 w 2197"/>
                <a:gd name="T37" fmla="*/ 1534 h 2478"/>
                <a:gd name="T38" fmla="*/ 2137 w 2197"/>
                <a:gd name="T39" fmla="*/ 1646 h 2478"/>
                <a:gd name="T40" fmla="*/ 2107 w 2197"/>
                <a:gd name="T41" fmla="*/ 1758 h 2478"/>
                <a:gd name="T42" fmla="*/ 2069 w 2197"/>
                <a:gd name="T43" fmla="*/ 1867 h 2478"/>
                <a:gd name="T44" fmla="*/ 2021 w 2197"/>
                <a:gd name="T45" fmla="*/ 1971 h 2478"/>
                <a:gd name="T46" fmla="*/ 1963 w 2197"/>
                <a:gd name="T47" fmla="*/ 2069 h 2478"/>
                <a:gd name="T48" fmla="*/ 1894 w 2197"/>
                <a:gd name="T49" fmla="*/ 2161 h 2478"/>
                <a:gd name="T50" fmla="*/ 1812 w 2197"/>
                <a:gd name="T51" fmla="*/ 2244 h 2478"/>
                <a:gd name="T52" fmla="*/ 1717 w 2197"/>
                <a:gd name="T53" fmla="*/ 2316 h 2478"/>
                <a:gd name="T54" fmla="*/ 1608 w 2197"/>
                <a:gd name="T55" fmla="*/ 2378 h 2478"/>
                <a:gd name="T56" fmla="*/ 1484 w 2197"/>
                <a:gd name="T57" fmla="*/ 2425 h 2478"/>
                <a:gd name="T58" fmla="*/ 1343 w 2197"/>
                <a:gd name="T59" fmla="*/ 2460 h 2478"/>
                <a:gd name="T60" fmla="*/ 1185 w 2197"/>
                <a:gd name="T61" fmla="*/ 2476 h 2478"/>
                <a:gd name="T62" fmla="*/ 1013 w 2197"/>
                <a:gd name="T63" fmla="*/ 2476 h 2478"/>
                <a:gd name="T64" fmla="*/ 855 w 2197"/>
                <a:gd name="T65" fmla="*/ 2460 h 2478"/>
                <a:gd name="T66" fmla="*/ 714 w 2197"/>
                <a:gd name="T67" fmla="*/ 2425 h 2478"/>
                <a:gd name="T68" fmla="*/ 590 w 2197"/>
                <a:gd name="T69" fmla="*/ 2378 h 2478"/>
                <a:gd name="T70" fmla="*/ 480 w 2197"/>
                <a:gd name="T71" fmla="*/ 2316 h 2478"/>
                <a:gd name="T72" fmla="*/ 385 w 2197"/>
                <a:gd name="T73" fmla="*/ 2244 h 2478"/>
                <a:gd name="T74" fmla="*/ 303 w 2197"/>
                <a:gd name="T75" fmla="*/ 2161 h 2478"/>
                <a:gd name="T76" fmla="*/ 235 w 2197"/>
                <a:gd name="T77" fmla="*/ 2069 h 2478"/>
                <a:gd name="T78" fmla="*/ 176 w 2197"/>
                <a:gd name="T79" fmla="*/ 1971 h 2478"/>
                <a:gd name="T80" fmla="*/ 129 w 2197"/>
                <a:gd name="T81" fmla="*/ 1867 h 2478"/>
                <a:gd name="T82" fmla="*/ 91 w 2197"/>
                <a:gd name="T83" fmla="*/ 1758 h 2478"/>
                <a:gd name="T84" fmla="*/ 61 w 2197"/>
                <a:gd name="T85" fmla="*/ 1646 h 2478"/>
                <a:gd name="T86" fmla="*/ 38 w 2197"/>
                <a:gd name="T87" fmla="*/ 1534 h 2478"/>
                <a:gd name="T88" fmla="*/ 22 w 2197"/>
                <a:gd name="T89" fmla="*/ 1421 h 2478"/>
                <a:gd name="T90" fmla="*/ 11 w 2197"/>
                <a:gd name="T91" fmla="*/ 1311 h 2478"/>
                <a:gd name="T92" fmla="*/ 5 w 2197"/>
                <a:gd name="T93" fmla="*/ 1204 h 2478"/>
                <a:gd name="T94" fmla="*/ 2 w 2197"/>
                <a:gd name="T95" fmla="*/ 1101 h 2478"/>
                <a:gd name="T96" fmla="*/ 0 w 2197"/>
                <a:gd name="T97" fmla="*/ 1005 h 2478"/>
                <a:gd name="T98" fmla="*/ 0 w 2197"/>
                <a:gd name="T99" fmla="*/ 916 h 2478"/>
                <a:gd name="T100" fmla="*/ 2 w 2197"/>
                <a:gd name="T101" fmla="*/ 836 h 2478"/>
                <a:gd name="T102" fmla="*/ 4 w 2197"/>
                <a:gd name="T103" fmla="*/ 737 h 2478"/>
                <a:gd name="T104" fmla="*/ 21 w 2197"/>
                <a:gd name="T105" fmla="*/ 618 h 2478"/>
                <a:gd name="T106" fmla="*/ 55 w 2197"/>
                <a:gd name="T107" fmla="*/ 507 h 2478"/>
                <a:gd name="T108" fmla="*/ 107 w 2197"/>
                <a:gd name="T109" fmla="*/ 404 h 2478"/>
                <a:gd name="T110" fmla="*/ 177 w 2197"/>
                <a:gd name="T111" fmla="*/ 309 h 2478"/>
                <a:gd name="T112" fmla="*/ 265 w 2197"/>
                <a:gd name="T113" fmla="*/ 226 h 2478"/>
                <a:gd name="T114" fmla="*/ 374 w 2197"/>
                <a:gd name="T115" fmla="*/ 155 h 2478"/>
                <a:gd name="T116" fmla="*/ 499 w 2197"/>
                <a:gd name="T117" fmla="*/ 95 h 2478"/>
                <a:gd name="T118" fmla="*/ 646 w 2197"/>
                <a:gd name="T119" fmla="*/ 50 h 2478"/>
                <a:gd name="T120" fmla="*/ 812 w 2197"/>
                <a:gd name="T121" fmla="*/ 18 h 2478"/>
                <a:gd name="T122" fmla="*/ 998 w 2197"/>
                <a:gd name="T123" fmla="*/ 1 h 2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97" h="2478">
                  <a:moveTo>
                    <a:pt x="1098" y="0"/>
                  </a:moveTo>
                  <a:lnTo>
                    <a:pt x="1199" y="1"/>
                  </a:lnTo>
                  <a:lnTo>
                    <a:pt x="1295" y="7"/>
                  </a:lnTo>
                  <a:lnTo>
                    <a:pt x="1386" y="18"/>
                  </a:lnTo>
                  <a:lnTo>
                    <a:pt x="1471" y="32"/>
                  </a:lnTo>
                  <a:lnTo>
                    <a:pt x="1552" y="50"/>
                  </a:lnTo>
                  <a:lnTo>
                    <a:pt x="1627" y="71"/>
                  </a:lnTo>
                  <a:lnTo>
                    <a:pt x="1698" y="95"/>
                  </a:lnTo>
                  <a:lnTo>
                    <a:pt x="1764" y="123"/>
                  </a:lnTo>
                  <a:lnTo>
                    <a:pt x="1824" y="155"/>
                  </a:lnTo>
                  <a:lnTo>
                    <a:pt x="1880" y="189"/>
                  </a:lnTo>
                  <a:lnTo>
                    <a:pt x="1932" y="226"/>
                  </a:lnTo>
                  <a:lnTo>
                    <a:pt x="1979" y="266"/>
                  </a:lnTo>
                  <a:lnTo>
                    <a:pt x="2020" y="309"/>
                  </a:lnTo>
                  <a:lnTo>
                    <a:pt x="2058" y="355"/>
                  </a:lnTo>
                  <a:lnTo>
                    <a:pt x="2090" y="404"/>
                  </a:lnTo>
                  <a:lnTo>
                    <a:pt x="2119" y="453"/>
                  </a:lnTo>
                  <a:lnTo>
                    <a:pt x="2143" y="507"/>
                  </a:lnTo>
                  <a:lnTo>
                    <a:pt x="2162" y="561"/>
                  </a:lnTo>
                  <a:lnTo>
                    <a:pt x="2177" y="618"/>
                  </a:lnTo>
                  <a:lnTo>
                    <a:pt x="2188" y="677"/>
                  </a:lnTo>
                  <a:lnTo>
                    <a:pt x="2194" y="737"/>
                  </a:lnTo>
                  <a:lnTo>
                    <a:pt x="2196" y="800"/>
                  </a:lnTo>
                  <a:lnTo>
                    <a:pt x="2196" y="836"/>
                  </a:lnTo>
                  <a:lnTo>
                    <a:pt x="2197" y="875"/>
                  </a:lnTo>
                  <a:lnTo>
                    <a:pt x="2197" y="916"/>
                  </a:lnTo>
                  <a:lnTo>
                    <a:pt x="2197" y="959"/>
                  </a:lnTo>
                  <a:lnTo>
                    <a:pt x="2197" y="1005"/>
                  </a:lnTo>
                  <a:lnTo>
                    <a:pt x="2197" y="1052"/>
                  </a:lnTo>
                  <a:lnTo>
                    <a:pt x="2196" y="1101"/>
                  </a:lnTo>
                  <a:lnTo>
                    <a:pt x="2195" y="1152"/>
                  </a:lnTo>
                  <a:lnTo>
                    <a:pt x="2192" y="1204"/>
                  </a:lnTo>
                  <a:lnTo>
                    <a:pt x="2190" y="1257"/>
                  </a:lnTo>
                  <a:lnTo>
                    <a:pt x="2186" y="1311"/>
                  </a:lnTo>
                  <a:lnTo>
                    <a:pt x="2182" y="1366"/>
                  </a:lnTo>
                  <a:lnTo>
                    <a:pt x="2176" y="1421"/>
                  </a:lnTo>
                  <a:lnTo>
                    <a:pt x="2167" y="1478"/>
                  </a:lnTo>
                  <a:lnTo>
                    <a:pt x="2159" y="1534"/>
                  </a:lnTo>
                  <a:lnTo>
                    <a:pt x="2148" y="1591"/>
                  </a:lnTo>
                  <a:lnTo>
                    <a:pt x="2137" y="1646"/>
                  </a:lnTo>
                  <a:lnTo>
                    <a:pt x="2122" y="1702"/>
                  </a:lnTo>
                  <a:lnTo>
                    <a:pt x="2107" y="1758"/>
                  </a:lnTo>
                  <a:lnTo>
                    <a:pt x="2089" y="1812"/>
                  </a:lnTo>
                  <a:lnTo>
                    <a:pt x="2069" y="1867"/>
                  </a:lnTo>
                  <a:lnTo>
                    <a:pt x="2046" y="1919"/>
                  </a:lnTo>
                  <a:lnTo>
                    <a:pt x="2021" y="1971"/>
                  </a:lnTo>
                  <a:lnTo>
                    <a:pt x="1993" y="2020"/>
                  </a:lnTo>
                  <a:lnTo>
                    <a:pt x="1963" y="2069"/>
                  </a:lnTo>
                  <a:lnTo>
                    <a:pt x="1930" y="2116"/>
                  </a:lnTo>
                  <a:lnTo>
                    <a:pt x="1894" y="2161"/>
                  </a:lnTo>
                  <a:lnTo>
                    <a:pt x="1855" y="2204"/>
                  </a:lnTo>
                  <a:lnTo>
                    <a:pt x="1812" y="2244"/>
                  </a:lnTo>
                  <a:lnTo>
                    <a:pt x="1767" y="2282"/>
                  </a:lnTo>
                  <a:lnTo>
                    <a:pt x="1717" y="2316"/>
                  </a:lnTo>
                  <a:lnTo>
                    <a:pt x="1665" y="2348"/>
                  </a:lnTo>
                  <a:lnTo>
                    <a:pt x="1608" y="2378"/>
                  </a:lnTo>
                  <a:lnTo>
                    <a:pt x="1548" y="2404"/>
                  </a:lnTo>
                  <a:lnTo>
                    <a:pt x="1484" y="2425"/>
                  </a:lnTo>
                  <a:lnTo>
                    <a:pt x="1415" y="2444"/>
                  </a:lnTo>
                  <a:lnTo>
                    <a:pt x="1343" y="2460"/>
                  </a:lnTo>
                  <a:lnTo>
                    <a:pt x="1266" y="2470"/>
                  </a:lnTo>
                  <a:lnTo>
                    <a:pt x="1185" y="2476"/>
                  </a:lnTo>
                  <a:lnTo>
                    <a:pt x="1098" y="2478"/>
                  </a:lnTo>
                  <a:lnTo>
                    <a:pt x="1013" y="2476"/>
                  </a:lnTo>
                  <a:lnTo>
                    <a:pt x="932" y="2470"/>
                  </a:lnTo>
                  <a:lnTo>
                    <a:pt x="855" y="2460"/>
                  </a:lnTo>
                  <a:lnTo>
                    <a:pt x="782" y="2444"/>
                  </a:lnTo>
                  <a:lnTo>
                    <a:pt x="714" y="2425"/>
                  </a:lnTo>
                  <a:lnTo>
                    <a:pt x="649" y="2404"/>
                  </a:lnTo>
                  <a:lnTo>
                    <a:pt x="590" y="2378"/>
                  </a:lnTo>
                  <a:lnTo>
                    <a:pt x="533" y="2348"/>
                  </a:lnTo>
                  <a:lnTo>
                    <a:pt x="480" y="2316"/>
                  </a:lnTo>
                  <a:lnTo>
                    <a:pt x="431" y="2282"/>
                  </a:lnTo>
                  <a:lnTo>
                    <a:pt x="385" y="2244"/>
                  </a:lnTo>
                  <a:lnTo>
                    <a:pt x="343" y="2204"/>
                  </a:lnTo>
                  <a:lnTo>
                    <a:pt x="303" y="2161"/>
                  </a:lnTo>
                  <a:lnTo>
                    <a:pt x="268" y="2116"/>
                  </a:lnTo>
                  <a:lnTo>
                    <a:pt x="235" y="2069"/>
                  </a:lnTo>
                  <a:lnTo>
                    <a:pt x="205" y="2020"/>
                  </a:lnTo>
                  <a:lnTo>
                    <a:pt x="176" y="1971"/>
                  </a:lnTo>
                  <a:lnTo>
                    <a:pt x="151" y="1919"/>
                  </a:lnTo>
                  <a:lnTo>
                    <a:pt x="129" y="1867"/>
                  </a:lnTo>
                  <a:lnTo>
                    <a:pt x="109" y="1812"/>
                  </a:lnTo>
                  <a:lnTo>
                    <a:pt x="91" y="1758"/>
                  </a:lnTo>
                  <a:lnTo>
                    <a:pt x="75" y="1702"/>
                  </a:lnTo>
                  <a:lnTo>
                    <a:pt x="61" y="1646"/>
                  </a:lnTo>
                  <a:lnTo>
                    <a:pt x="49" y="1591"/>
                  </a:lnTo>
                  <a:lnTo>
                    <a:pt x="38" y="1534"/>
                  </a:lnTo>
                  <a:lnTo>
                    <a:pt x="30" y="1478"/>
                  </a:lnTo>
                  <a:lnTo>
                    <a:pt x="22" y="1421"/>
                  </a:lnTo>
                  <a:lnTo>
                    <a:pt x="16" y="1366"/>
                  </a:lnTo>
                  <a:lnTo>
                    <a:pt x="11" y="1311"/>
                  </a:lnTo>
                  <a:lnTo>
                    <a:pt x="8" y="1257"/>
                  </a:lnTo>
                  <a:lnTo>
                    <a:pt x="5" y="1204"/>
                  </a:lnTo>
                  <a:lnTo>
                    <a:pt x="3" y="1152"/>
                  </a:lnTo>
                  <a:lnTo>
                    <a:pt x="2" y="1101"/>
                  </a:lnTo>
                  <a:lnTo>
                    <a:pt x="0" y="1052"/>
                  </a:lnTo>
                  <a:lnTo>
                    <a:pt x="0" y="1005"/>
                  </a:lnTo>
                  <a:lnTo>
                    <a:pt x="0" y="959"/>
                  </a:lnTo>
                  <a:lnTo>
                    <a:pt x="0" y="916"/>
                  </a:lnTo>
                  <a:lnTo>
                    <a:pt x="2" y="875"/>
                  </a:lnTo>
                  <a:lnTo>
                    <a:pt x="2" y="836"/>
                  </a:lnTo>
                  <a:lnTo>
                    <a:pt x="2" y="800"/>
                  </a:lnTo>
                  <a:lnTo>
                    <a:pt x="4" y="737"/>
                  </a:lnTo>
                  <a:lnTo>
                    <a:pt x="10" y="677"/>
                  </a:lnTo>
                  <a:lnTo>
                    <a:pt x="21" y="618"/>
                  </a:lnTo>
                  <a:lnTo>
                    <a:pt x="36" y="561"/>
                  </a:lnTo>
                  <a:lnTo>
                    <a:pt x="55" y="507"/>
                  </a:lnTo>
                  <a:lnTo>
                    <a:pt x="79" y="453"/>
                  </a:lnTo>
                  <a:lnTo>
                    <a:pt x="107" y="404"/>
                  </a:lnTo>
                  <a:lnTo>
                    <a:pt x="139" y="355"/>
                  </a:lnTo>
                  <a:lnTo>
                    <a:pt x="177" y="309"/>
                  </a:lnTo>
                  <a:lnTo>
                    <a:pt x="219" y="266"/>
                  </a:lnTo>
                  <a:lnTo>
                    <a:pt x="265" y="226"/>
                  </a:lnTo>
                  <a:lnTo>
                    <a:pt x="318" y="189"/>
                  </a:lnTo>
                  <a:lnTo>
                    <a:pt x="374" y="155"/>
                  </a:lnTo>
                  <a:lnTo>
                    <a:pt x="434" y="123"/>
                  </a:lnTo>
                  <a:lnTo>
                    <a:pt x="499" y="95"/>
                  </a:lnTo>
                  <a:lnTo>
                    <a:pt x="571" y="71"/>
                  </a:lnTo>
                  <a:lnTo>
                    <a:pt x="646" y="50"/>
                  </a:lnTo>
                  <a:lnTo>
                    <a:pt x="726" y="32"/>
                  </a:lnTo>
                  <a:lnTo>
                    <a:pt x="812" y="18"/>
                  </a:lnTo>
                  <a:lnTo>
                    <a:pt x="902" y="7"/>
                  </a:lnTo>
                  <a:lnTo>
                    <a:pt x="998" y="1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4" name="Freeform 200">
              <a:extLst>
                <a:ext uri="{FF2B5EF4-FFF2-40B4-BE49-F238E27FC236}">
                  <a16:creationId xmlns:a16="http://schemas.microsoft.com/office/drawing/2014/main" id="{6B0BC087-CF89-42DE-8331-2BA91B7ED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7" y="1548"/>
              <a:ext cx="79" cy="87"/>
            </a:xfrm>
            <a:custGeom>
              <a:avLst/>
              <a:gdLst>
                <a:gd name="T0" fmla="*/ 119 w 238"/>
                <a:gd name="T1" fmla="*/ 0 h 259"/>
                <a:gd name="T2" fmla="*/ 146 w 238"/>
                <a:gd name="T3" fmla="*/ 4 h 259"/>
                <a:gd name="T4" fmla="*/ 171 w 238"/>
                <a:gd name="T5" fmla="*/ 13 h 259"/>
                <a:gd name="T6" fmla="*/ 192 w 238"/>
                <a:gd name="T7" fmla="*/ 29 h 259"/>
                <a:gd name="T8" fmla="*/ 211 w 238"/>
                <a:gd name="T9" fmla="*/ 49 h 259"/>
                <a:gd name="T10" fmla="*/ 225 w 238"/>
                <a:gd name="T11" fmla="*/ 72 h 259"/>
                <a:gd name="T12" fmla="*/ 234 w 238"/>
                <a:gd name="T13" fmla="*/ 100 h 259"/>
                <a:gd name="T14" fmla="*/ 238 w 238"/>
                <a:gd name="T15" fmla="*/ 129 h 259"/>
                <a:gd name="T16" fmla="*/ 234 w 238"/>
                <a:gd name="T17" fmla="*/ 159 h 259"/>
                <a:gd name="T18" fmla="*/ 225 w 238"/>
                <a:gd name="T19" fmla="*/ 187 h 259"/>
                <a:gd name="T20" fmla="*/ 211 w 238"/>
                <a:gd name="T21" fmla="*/ 211 h 259"/>
                <a:gd name="T22" fmla="*/ 192 w 238"/>
                <a:gd name="T23" fmla="*/ 231 h 259"/>
                <a:gd name="T24" fmla="*/ 171 w 238"/>
                <a:gd name="T25" fmla="*/ 246 h 259"/>
                <a:gd name="T26" fmla="*/ 146 w 238"/>
                <a:gd name="T27" fmla="*/ 256 h 259"/>
                <a:gd name="T28" fmla="*/ 119 w 238"/>
                <a:gd name="T29" fmla="*/ 259 h 259"/>
                <a:gd name="T30" fmla="*/ 91 w 238"/>
                <a:gd name="T31" fmla="*/ 256 h 259"/>
                <a:gd name="T32" fmla="*/ 67 w 238"/>
                <a:gd name="T33" fmla="*/ 246 h 259"/>
                <a:gd name="T34" fmla="*/ 44 w 238"/>
                <a:gd name="T35" fmla="*/ 231 h 259"/>
                <a:gd name="T36" fmla="*/ 26 w 238"/>
                <a:gd name="T37" fmla="*/ 211 h 259"/>
                <a:gd name="T38" fmla="*/ 12 w 238"/>
                <a:gd name="T39" fmla="*/ 187 h 259"/>
                <a:gd name="T40" fmla="*/ 2 w 238"/>
                <a:gd name="T41" fmla="*/ 159 h 259"/>
                <a:gd name="T42" fmla="*/ 0 w 238"/>
                <a:gd name="T43" fmla="*/ 129 h 259"/>
                <a:gd name="T44" fmla="*/ 2 w 238"/>
                <a:gd name="T45" fmla="*/ 100 h 259"/>
                <a:gd name="T46" fmla="*/ 12 w 238"/>
                <a:gd name="T47" fmla="*/ 72 h 259"/>
                <a:gd name="T48" fmla="*/ 26 w 238"/>
                <a:gd name="T49" fmla="*/ 49 h 259"/>
                <a:gd name="T50" fmla="*/ 44 w 238"/>
                <a:gd name="T51" fmla="*/ 29 h 259"/>
                <a:gd name="T52" fmla="*/ 67 w 238"/>
                <a:gd name="T53" fmla="*/ 13 h 259"/>
                <a:gd name="T54" fmla="*/ 91 w 238"/>
                <a:gd name="T55" fmla="*/ 4 h 259"/>
                <a:gd name="T56" fmla="*/ 119 w 238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59">
                  <a:moveTo>
                    <a:pt x="119" y="0"/>
                  </a:moveTo>
                  <a:lnTo>
                    <a:pt x="146" y="4"/>
                  </a:lnTo>
                  <a:lnTo>
                    <a:pt x="171" y="13"/>
                  </a:lnTo>
                  <a:lnTo>
                    <a:pt x="192" y="29"/>
                  </a:lnTo>
                  <a:lnTo>
                    <a:pt x="211" y="49"/>
                  </a:lnTo>
                  <a:lnTo>
                    <a:pt x="225" y="72"/>
                  </a:lnTo>
                  <a:lnTo>
                    <a:pt x="234" y="100"/>
                  </a:lnTo>
                  <a:lnTo>
                    <a:pt x="238" y="129"/>
                  </a:lnTo>
                  <a:lnTo>
                    <a:pt x="234" y="159"/>
                  </a:lnTo>
                  <a:lnTo>
                    <a:pt x="225" y="187"/>
                  </a:lnTo>
                  <a:lnTo>
                    <a:pt x="211" y="211"/>
                  </a:lnTo>
                  <a:lnTo>
                    <a:pt x="192" y="231"/>
                  </a:lnTo>
                  <a:lnTo>
                    <a:pt x="171" y="246"/>
                  </a:lnTo>
                  <a:lnTo>
                    <a:pt x="146" y="256"/>
                  </a:lnTo>
                  <a:lnTo>
                    <a:pt x="119" y="259"/>
                  </a:lnTo>
                  <a:lnTo>
                    <a:pt x="91" y="256"/>
                  </a:lnTo>
                  <a:lnTo>
                    <a:pt x="67" y="246"/>
                  </a:lnTo>
                  <a:lnTo>
                    <a:pt x="44" y="231"/>
                  </a:lnTo>
                  <a:lnTo>
                    <a:pt x="26" y="211"/>
                  </a:lnTo>
                  <a:lnTo>
                    <a:pt x="12" y="187"/>
                  </a:lnTo>
                  <a:lnTo>
                    <a:pt x="2" y="159"/>
                  </a:lnTo>
                  <a:lnTo>
                    <a:pt x="0" y="129"/>
                  </a:lnTo>
                  <a:lnTo>
                    <a:pt x="2" y="100"/>
                  </a:lnTo>
                  <a:lnTo>
                    <a:pt x="12" y="72"/>
                  </a:lnTo>
                  <a:lnTo>
                    <a:pt x="26" y="49"/>
                  </a:lnTo>
                  <a:lnTo>
                    <a:pt x="44" y="29"/>
                  </a:lnTo>
                  <a:lnTo>
                    <a:pt x="67" y="13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5" name="Freeform 201">
              <a:extLst>
                <a:ext uri="{FF2B5EF4-FFF2-40B4-BE49-F238E27FC236}">
                  <a16:creationId xmlns:a16="http://schemas.microsoft.com/office/drawing/2014/main" id="{BB79C125-65E4-4EA4-A8B7-1A319B14A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7" y="1561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50 w 71"/>
                <a:gd name="T3" fmla="*/ 2 h 71"/>
                <a:gd name="T4" fmla="*/ 60 w 71"/>
                <a:gd name="T5" fmla="*/ 11 h 71"/>
                <a:gd name="T6" fmla="*/ 69 w 71"/>
                <a:gd name="T7" fmla="*/ 21 h 71"/>
                <a:gd name="T8" fmla="*/ 71 w 71"/>
                <a:gd name="T9" fmla="*/ 35 h 71"/>
                <a:gd name="T10" fmla="*/ 69 w 71"/>
                <a:gd name="T11" fmla="*/ 50 h 71"/>
                <a:gd name="T12" fmla="*/ 60 w 71"/>
                <a:gd name="T13" fmla="*/ 60 h 71"/>
                <a:gd name="T14" fmla="*/ 50 w 71"/>
                <a:gd name="T15" fmla="*/ 69 h 71"/>
                <a:gd name="T16" fmla="*/ 36 w 71"/>
                <a:gd name="T17" fmla="*/ 71 h 71"/>
                <a:gd name="T18" fmla="*/ 21 w 71"/>
                <a:gd name="T19" fmla="*/ 69 h 71"/>
                <a:gd name="T20" fmla="*/ 11 w 71"/>
                <a:gd name="T21" fmla="*/ 60 h 71"/>
                <a:gd name="T22" fmla="*/ 3 w 71"/>
                <a:gd name="T23" fmla="*/ 50 h 71"/>
                <a:gd name="T24" fmla="*/ 0 w 71"/>
                <a:gd name="T25" fmla="*/ 35 h 71"/>
                <a:gd name="T26" fmla="*/ 3 w 71"/>
                <a:gd name="T27" fmla="*/ 21 h 71"/>
                <a:gd name="T28" fmla="*/ 11 w 71"/>
                <a:gd name="T29" fmla="*/ 11 h 71"/>
                <a:gd name="T30" fmla="*/ 21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50" y="2"/>
                  </a:lnTo>
                  <a:lnTo>
                    <a:pt x="60" y="11"/>
                  </a:lnTo>
                  <a:lnTo>
                    <a:pt x="69" y="21"/>
                  </a:lnTo>
                  <a:lnTo>
                    <a:pt x="71" y="35"/>
                  </a:lnTo>
                  <a:lnTo>
                    <a:pt x="69" y="50"/>
                  </a:lnTo>
                  <a:lnTo>
                    <a:pt x="60" y="60"/>
                  </a:lnTo>
                  <a:lnTo>
                    <a:pt x="50" y="69"/>
                  </a:lnTo>
                  <a:lnTo>
                    <a:pt x="36" y="71"/>
                  </a:lnTo>
                  <a:lnTo>
                    <a:pt x="21" y="69"/>
                  </a:lnTo>
                  <a:lnTo>
                    <a:pt x="11" y="60"/>
                  </a:lnTo>
                  <a:lnTo>
                    <a:pt x="3" y="50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1" y="11"/>
                  </a:lnTo>
                  <a:lnTo>
                    <a:pt x="21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6" name="Freeform 202">
              <a:extLst>
                <a:ext uri="{FF2B5EF4-FFF2-40B4-BE49-F238E27FC236}">
                  <a16:creationId xmlns:a16="http://schemas.microsoft.com/office/drawing/2014/main" id="{890552A8-6FB8-4EA3-A6D9-D51142F33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" y="1459"/>
              <a:ext cx="130" cy="43"/>
            </a:xfrm>
            <a:custGeom>
              <a:avLst/>
              <a:gdLst>
                <a:gd name="T0" fmla="*/ 203 w 388"/>
                <a:gd name="T1" fmla="*/ 0 h 129"/>
                <a:gd name="T2" fmla="*/ 242 w 388"/>
                <a:gd name="T3" fmla="*/ 1 h 129"/>
                <a:gd name="T4" fmla="*/ 275 w 388"/>
                <a:gd name="T5" fmla="*/ 5 h 129"/>
                <a:gd name="T6" fmla="*/ 303 w 388"/>
                <a:gd name="T7" fmla="*/ 13 h 129"/>
                <a:gd name="T8" fmla="*/ 327 w 388"/>
                <a:gd name="T9" fmla="*/ 22 h 129"/>
                <a:gd name="T10" fmla="*/ 346 w 388"/>
                <a:gd name="T11" fmla="*/ 33 h 129"/>
                <a:gd name="T12" fmla="*/ 361 w 388"/>
                <a:gd name="T13" fmla="*/ 45 h 129"/>
                <a:gd name="T14" fmla="*/ 373 w 388"/>
                <a:gd name="T15" fmla="*/ 56 h 129"/>
                <a:gd name="T16" fmla="*/ 381 w 388"/>
                <a:gd name="T17" fmla="*/ 69 h 129"/>
                <a:gd name="T18" fmla="*/ 386 w 388"/>
                <a:gd name="T19" fmla="*/ 81 h 129"/>
                <a:gd name="T20" fmla="*/ 388 w 388"/>
                <a:gd name="T21" fmla="*/ 93 h 129"/>
                <a:gd name="T22" fmla="*/ 388 w 388"/>
                <a:gd name="T23" fmla="*/ 105 h 129"/>
                <a:gd name="T24" fmla="*/ 386 w 388"/>
                <a:gd name="T25" fmla="*/ 113 h 129"/>
                <a:gd name="T26" fmla="*/ 382 w 388"/>
                <a:gd name="T27" fmla="*/ 121 h 129"/>
                <a:gd name="T28" fmla="*/ 378 w 388"/>
                <a:gd name="T29" fmla="*/ 126 h 129"/>
                <a:gd name="T30" fmla="*/ 370 w 388"/>
                <a:gd name="T31" fmla="*/ 129 h 129"/>
                <a:gd name="T32" fmla="*/ 365 w 388"/>
                <a:gd name="T33" fmla="*/ 127 h 129"/>
                <a:gd name="T34" fmla="*/ 322 w 388"/>
                <a:gd name="T35" fmla="*/ 112 h 129"/>
                <a:gd name="T36" fmla="*/ 283 w 388"/>
                <a:gd name="T37" fmla="*/ 103 h 129"/>
                <a:gd name="T38" fmla="*/ 247 w 388"/>
                <a:gd name="T39" fmla="*/ 97 h 129"/>
                <a:gd name="T40" fmla="*/ 214 w 388"/>
                <a:gd name="T41" fmla="*/ 93 h 129"/>
                <a:gd name="T42" fmla="*/ 184 w 388"/>
                <a:gd name="T43" fmla="*/ 94 h 129"/>
                <a:gd name="T44" fmla="*/ 157 w 388"/>
                <a:gd name="T45" fmla="*/ 97 h 129"/>
                <a:gd name="T46" fmla="*/ 132 w 388"/>
                <a:gd name="T47" fmla="*/ 100 h 129"/>
                <a:gd name="T48" fmla="*/ 109 w 388"/>
                <a:gd name="T49" fmla="*/ 105 h 129"/>
                <a:gd name="T50" fmla="*/ 88 w 388"/>
                <a:gd name="T51" fmla="*/ 111 h 129"/>
                <a:gd name="T52" fmla="*/ 70 w 388"/>
                <a:gd name="T53" fmla="*/ 116 h 129"/>
                <a:gd name="T54" fmla="*/ 53 w 388"/>
                <a:gd name="T55" fmla="*/ 119 h 129"/>
                <a:gd name="T56" fmla="*/ 38 w 388"/>
                <a:gd name="T57" fmla="*/ 121 h 129"/>
                <a:gd name="T58" fmla="*/ 24 w 388"/>
                <a:gd name="T59" fmla="*/ 121 h 129"/>
                <a:gd name="T60" fmla="*/ 12 w 388"/>
                <a:gd name="T61" fmla="*/ 118 h 129"/>
                <a:gd name="T62" fmla="*/ 5 w 388"/>
                <a:gd name="T63" fmla="*/ 113 h 129"/>
                <a:gd name="T64" fmla="*/ 1 w 388"/>
                <a:gd name="T65" fmla="*/ 106 h 129"/>
                <a:gd name="T66" fmla="*/ 0 w 388"/>
                <a:gd name="T67" fmla="*/ 97 h 129"/>
                <a:gd name="T68" fmla="*/ 2 w 388"/>
                <a:gd name="T69" fmla="*/ 86 h 129"/>
                <a:gd name="T70" fmla="*/ 7 w 388"/>
                <a:gd name="T71" fmla="*/ 73 h 129"/>
                <a:gd name="T72" fmla="*/ 16 w 388"/>
                <a:gd name="T73" fmla="*/ 61 h 129"/>
                <a:gd name="T74" fmla="*/ 30 w 388"/>
                <a:gd name="T75" fmla="*/ 48 h 129"/>
                <a:gd name="T76" fmla="*/ 46 w 388"/>
                <a:gd name="T77" fmla="*/ 35 h 129"/>
                <a:gd name="T78" fmla="*/ 69 w 388"/>
                <a:gd name="T79" fmla="*/ 23 h 129"/>
                <a:gd name="T80" fmla="*/ 95 w 388"/>
                <a:gd name="T81" fmla="*/ 14 h 129"/>
                <a:gd name="T82" fmla="*/ 126 w 388"/>
                <a:gd name="T83" fmla="*/ 7 h 129"/>
                <a:gd name="T84" fmla="*/ 161 w 388"/>
                <a:gd name="T85" fmla="*/ 2 h 129"/>
                <a:gd name="T86" fmla="*/ 203 w 388"/>
                <a:gd name="T8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88" h="129">
                  <a:moveTo>
                    <a:pt x="203" y="0"/>
                  </a:moveTo>
                  <a:lnTo>
                    <a:pt x="242" y="1"/>
                  </a:lnTo>
                  <a:lnTo>
                    <a:pt x="275" y="5"/>
                  </a:lnTo>
                  <a:lnTo>
                    <a:pt x="303" y="13"/>
                  </a:lnTo>
                  <a:lnTo>
                    <a:pt x="327" y="22"/>
                  </a:lnTo>
                  <a:lnTo>
                    <a:pt x="346" y="33"/>
                  </a:lnTo>
                  <a:lnTo>
                    <a:pt x="361" y="45"/>
                  </a:lnTo>
                  <a:lnTo>
                    <a:pt x="373" y="56"/>
                  </a:lnTo>
                  <a:lnTo>
                    <a:pt x="381" y="69"/>
                  </a:lnTo>
                  <a:lnTo>
                    <a:pt x="386" y="81"/>
                  </a:lnTo>
                  <a:lnTo>
                    <a:pt x="388" y="93"/>
                  </a:lnTo>
                  <a:lnTo>
                    <a:pt x="388" y="105"/>
                  </a:lnTo>
                  <a:lnTo>
                    <a:pt x="386" y="113"/>
                  </a:lnTo>
                  <a:lnTo>
                    <a:pt x="382" y="121"/>
                  </a:lnTo>
                  <a:lnTo>
                    <a:pt x="378" y="126"/>
                  </a:lnTo>
                  <a:lnTo>
                    <a:pt x="370" y="129"/>
                  </a:lnTo>
                  <a:lnTo>
                    <a:pt x="365" y="127"/>
                  </a:lnTo>
                  <a:lnTo>
                    <a:pt x="322" y="112"/>
                  </a:lnTo>
                  <a:lnTo>
                    <a:pt x="283" y="103"/>
                  </a:lnTo>
                  <a:lnTo>
                    <a:pt x="247" y="97"/>
                  </a:lnTo>
                  <a:lnTo>
                    <a:pt x="214" y="93"/>
                  </a:lnTo>
                  <a:lnTo>
                    <a:pt x="184" y="94"/>
                  </a:lnTo>
                  <a:lnTo>
                    <a:pt x="157" y="97"/>
                  </a:lnTo>
                  <a:lnTo>
                    <a:pt x="132" y="100"/>
                  </a:lnTo>
                  <a:lnTo>
                    <a:pt x="109" y="105"/>
                  </a:lnTo>
                  <a:lnTo>
                    <a:pt x="88" y="111"/>
                  </a:lnTo>
                  <a:lnTo>
                    <a:pt x="70" y="116"/>
                  </a:lnTo>
                  <a:lnTo>
                    <a:pt x="53" y="119"/>
                  </a:lnTo>
                  <a:lnTo>
                    <a:pt x="38" y="121"/>
                  </a:lnTo>
                  <a:lnTo>
                    <a:pt x="24" y="121"/>
                  </a:lnTo>
                  <a:lnTo>
                    <a:pt x="12" y="118"/>
                  </a:lnTo>
                  <a:lnTo>
                    <a:pt x="5" y="113"/>
                  </a:lnTo>
                  <a:lnTo>
                    <a:pt x="1" y="106"/>
                  </a:lnTo>
                  <a:lnTo>
                    <a:pt x="0" y="97"/>
                  </a:lnTo>
                  <a:lnTo>
                    <a:pt x="2" y="86"/>
                  </a:lnTo>
                  <a:lnTo>
                    <a:pt x="7" y="73"/>
                  </a:lnTo>
                  <a:lnTo>
                    <a:pt x="16" y="61"/>
                  </a:lnTo>
                  <a:lnTo>
                    <a:pt x="30" y="48"/>
                  </a:lnTo>
                  <a:lnTo>
                    <a:pt x="46" y="35"/>
                  </a:lnTo>
                  <a:lnTo>
                    <a:pt x="69" y="23"/>
                  </a:lnTo>
                  <a:lnTo>
                    <a:pt x="95" y="14"/>
                  </a:lnTo>
                  <a:lnTo>
                    <a:pt x="126" y="7"/>
                  </a:lnTo>
                  <a:lnTo>
                    <a:pt x="161" y="2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36221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7" name="Freeform 203">
              <a:extLst>
                <a:ext uri="{FF2B5EF4-FFF2-40B4-BE49-F238E27FC236}">
                  <a16:creationId xmlns:a16="http://schemas.microsoft.com/office/drawing/2014/main" id="{B665B81B-A83E-4654-AFD6-8A1F78E9D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" y="1548"/>
              <a:ext cx="79" cy="87"/>
            </a:xfrm>
            <a:custGeom>
              <a:avLst/>
              <a:gdLst>
                <a:gd name="T0" fmla="*/ 119 w 238"/>
                <a:gd name="T1" fmla="*/ 0 h 259"/>
                <a:gd name="T2" fmla="*/ 147 w 238"/>
                <a:gd name="T3" fmla="*/ 4 h 259"/>
                <a:gd name="T4" fmla="*/ 172 w 238"/>
                <a:gd name="T5" fmla="*/ 13 h 259"/>
                <a:gd name="T6" fmla="*/ 193 w 238"/>
                <a:gd name="T7" fmla="*/ 29 h 259"/>
                <a:gd name="T8" fmla="*/ 212 w 238"/>
                <a:gd name="T9" fmla="*/ 49 h 259"/>
                <a:gd name="T10" fmla="*/ 226 w 238"/>
                <a:gd name="T11" fmla="*/ 72 h 259"/>
                <a:gd name="T12" fmla="*/ 235 w 238"/>
                <a:gd name="T13" fmla="*/ 100 h 259"/>
                <a:gd name="T14" fmla="*/ 238 w 238"/>
                <a:gd name="T15" fmla="*/ 129 h 259"/>
                <a:gd name="T16" fmla="*/ 235 w 238"/>
                <a:gd name="T17" fmla="*/ 159 h 259"/>
                <a:gd name="T18" fmla="*/ 226 w 238"/>
                <a:gd name="T19" fmla="*/ 187 h 259"/>
                <a:gd name="T20" fmla="*/ 212 w 238"/>
                <a:gd name="T21" fmla="*/ 211 h 259"/>
                <a:gd name="T22" fmla="*/ 193 w 238"/>
                <a:gd name="T23" fmla="*/ 231 h 259"/>
                <a:gd name="T24" fmla="*/ 172 w 238"/>
                <a:gd name="T25" fmla="*/ 246 h 259"/>
                <a:gd name="T26" fmla="*/ 147 w 238"/>
                <a:gd name="T27" fmla="*/ 256 h 259"/>
                <a:gd name="T28" fmla="*/ 119 w 238"/>
                <a:gd name="T29" fmla="*/ 259 h 259"/>
                <a:gd name="T30" fmla="*/ 92 w 238"/>
                <a:gd name="T31" fmla="*/ 256 h 259"/>
                <a:gd name="T32" fmla="*/ 67 w 238"/>
                <a:gd name="T33" fmla="*/ 246 h 259"/>
                <a:gd name="T34" fmla="*/ 44 w 238"/>
                <a:gd name="T35" fmla="*/ 231 h 259"/>
                <a:gd name="T36" fmla="*/ 27 w 238"/>
                <a:gd name="T37" fmla="*/ 211 h 259"/>
                <a:gd name="T38" fmla="*/ 12 w 238"/>
                <a:gd name="T39" fmla="*/ 187 h 259"/>
                <a:gd name="T40" fmla="*/ 3 w 238"/>
                <a:gd name="T41" fmla="*/ 159 h 259"/>
                <a:gd name="T42" fmla="*/ 0 w 238"/>
                <a:gd name="T43" fmla="*/ 129 h 259"/>
                <a:gd name="T44" fmla="*/ 3 w 238"/>
                <a:gd name="T45" fmla="*/ 100 h 259"/>
                <a:gd name="T46" fmla="*/ 12 w 238"/>
                <a:gd name="T47" fmla="*/ 72 h 259"/>
                <a:gd name="T48" fmla="*/ 27 w 238"/>
                <a:gd name="T49" fmla="*/ 49 h 259"/>
                <a:gd name="T50" fmla="*/ 44 w 238"/>
                <a:gd name="T51" fmla="*/ 29 h 259"/>
                <a:gd name="T52" fmla="*/ 67 w 238"/>
                <a:gd name="T53" fmla="*/ 13 h 259"/>
                <a:gd name="T54" fmla="*/ 92 w 238"/>
                <a:gd name="T55" fmla="*/ 4 h 259"/>
                <a:gd name="T56" fmla="*/ 119 w 238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59">
                  <a:moveTo>
                    <a:pt x="119" y="0"/>
                  </a:moveTo>
                  <a:lnTo>
                    <a:pt x="147" y="4"/>
                  </a:lnTo>
                  <a:lnTo>
                    <a:pt x="172" y="13"/>
                  </a:lnTo>
                  <a:lnTo>
                    <a:pt x="193" y="29"/>
                  </a:lnTo>
                  <a:lnTo>
                    <a:pt x="212" y="49"/>
                  </a:lnTo>
                  <a:lnTo>
                    <a:pt x="226" y="72"/>
                  </a:lnTo>
                  <a:lnTo>
                    <a:pt x="235" y="100"/>
                  </a:lnTo>
                  <a:lnTo>
                    <a:pt x="238" y="129"/>
                  </a:lnTo>
                  <a:lnTo>
                    <a:pt x="235" y="159"/>
                  </a:lnTo>
                  <a:lnTo>
                    <a:pt x="226" y="187"/>
                  </a:lnTo>
                  <a:lnTo>
                    <a:pt x="212" y="211"/>
                  </a:lnTo>
                  <a:lnTo>
                    <a:pt x="193" y="231"/>
                  </a:lnTo>
                  <a:lnTo>
                    <a:pt x="172" y="246"/>
                  </a:lnTo>
                  <a:lnTo>
                    <a:pt x="147" y="256"/>
                  </a:lnTo>
                  <a:lnTo>
                    <a:pt x="119" y="259"/>
                  </a:lnTo>
                  <a:lnTo>
                    <a:pt x="92" y="256"/>
                  </a:lnTo>
                  <a:lnTo>
                    <a:pt x="67" y="246"/>
                  </a:lnTo>
                  <a:lnTo>
                    <a:pt x="44" y="231"/>
                  </a:lnTo>
                  <a:lnTo>
                    <a:pt x="27" y="211"/>
                  </a:lnTo>
                  <a:lnTo>
                    <a:pt x="12" y="187"/>
                  </a:lnTo>
                  <a:lnTo>
                    <a:pt x="3" y="159"/>
                  </a:lnTo>
                  <a:lnTo>
                    <a:pt x="0" y="129"/>
                  </a:lnTo>
                  <a:lnTo>
                    <a:pt x="3" y="100"/>
                  </a:lnTo>
                  <a:lnTo>
                    <a:pt x="12" y="72"/>
                  </a:lnTo>
                  <a:lnTo>
                    <a:pt x="27" y="49"/>
                  </a:lnTo>
                  <a:lnTo>
                    <a:pt x="44" y="29"/>
                  </a:lnTo>
                  <a:lnTo>
                    <a:pt x="67" y="13"/>
                  </a:lnTo>
                  <a:lnTo>
                    <a:pt x="92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8" name="Freeform 204">
              <a:extLst>
                <a:ext uri="{FF2B5EF4-FFF2-40B4-BE49-F238E27FC236}">
                  <a16:creationId xmlns:a16="http://schemas.microsoft.com/office/drawing/2014/main" id="{63273B15-33C1-4AE3-97A8-0FBAF37B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" y="1561"/>
              <a:ext cx="24" cy="23"/>
            </a:xfrm>
            <a:custGeom>
              <a:avLst/>
              <a:gdLst>
                <a:gd name="T0" fmla="*/ 36 w 72"/>
                <a:gd name="T1" fmla="*/ 0 h 71"/>
                <a:gd name="T2" fmla="*/ 50 w 72"/>
                <a:gd name="T3" fmla="*/ 2 h 71"/>
                <a:gd name="T4" fmla="*/ 61 w 72"/>
                <a:gd name="T5" fmla="*/ 11 h 71"/>
                <a:gd name="T6" fmla="*/ 69 w 72"/>
                <a:gd name="T7" fmla="*/ 21 h 71"/>
                <a:gd name="T8" fmla="*/ 72 w 72"/>
                <a:gd name="T9" fmla="*/ 35 h 71"/>
                <a:gd name="T10" fmla="*/ 69 w 72"/>
                <a:gd name="T11" fmla="*/ 50 h 71"/>
                <a:gd name="T12" fmla="*/ 61 w 72"/>
                <a:gd name="T13" fmla="*/ 60 h 71"/>
                <a:gd name="T14" fmla="*/ 50 w 72"/>
                <a:gd name="T15" fmla="*/ 69 h 71"/>
                <a:gd name="T16" fmla="*/ 36 w 72"/>
                <a:gd name="T17" fmla="*/ 71 h 71"/>
                <a:gd name="T18" fmla="*/ 23 w 72"/>
                <a:gd name="T19" fmla="*/ 69 h 71"/>
                <a:gd name="T20" fmla="*/ 11 w 72"/>
                <a:gd name="T21" fmla="*/ 60 h 71"/>
                <a:gd name="T22" fmla="*/ 4 w 72"/>
                <a:gd name="T23" fmla="*/ 50 h 71"/>
                <a:gd name="T24" fmla="*/ 0 w 72"/>
                <a:gd name="T25" fmla="*/ 35 h 71"/>
                <a:gd name="T26" fmla="*/ 4 w 72"/>
                <a:gd name="T27" fmla="*/ 21 h 71"/>
                <a:gd name="T28" fmla="*/ 11 w 72"/>
                <a:gd name="T29" fmla="*/ 11 h 71"/>
                <a:gd name="T30" fmla="*/ 23 w 72"/>
                <a:gd name="T31" fmla="*/ 2 h 71"/>
                <a:gd name="T32" fmla="*/ 36 w 72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1">
                  <a:moveTo>
                    <a:pt x="36" y="0"/>
                  </a:moveTo>
                  <a:lnTo>
                    <a:pt x="50" y="2"/>
                  </a:lnTo>
                  <a:lnTo>
                    <a:pt x="61" y="11"/>
                  </a:lnTo>
                  <a:lnTo>
                    <a:pt x="69" y="21"/>
                  </a:lnTo>
                  <a:lnTo>
                    <a:pt x="72" y="35"/>
                  </a:lnTo>
                  <a:lnTo>
                    <a:pt x="69" y="50"/>
                  </a:lnTo>
                  <a:lnTo>
                    <a:pt x="61" y="60"/>
                  </a:lnTo>
                  <a:lnTo>
                    <a:pt x="50" y="69"/>
                  </a:lnTo>
                  <a:lnTo>
                    <a:pt x="36" y="71"/>
                  </a:lnTo>
                  <a:lnTo>
                    <a:pt x="23" y="69"/>
                  </a:lnTo>
                  <a:lnTo>
                    <a:pt x="11" y="60"/>
                  </a:lnTo>
                  <a:lnTo>
                    <a:pt x="4" y="50"/>
                  </a:lnTo>
                  <a:lnTo>
                    <a:pt x="0" y="35"/>
                  </a:lnTo>
                  <a:lnTo>
                    <a:pt x="4" y="21"/>
                  </a:lnTo>
                  <a:lnTo>
                    <a:pt x="11" y="11"/>
                  </a:lnTo>
                  <a:lnTo>
                    <a:pt x="23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9" name="Freeform 205">
              <a:extLst>
                <a:ext uri="{FF2B5EF4-FFF2-40B4-BE49-F238E27FC236}">
                  <a16:creationId xmlns:a16="http://schemas.microsoft.com/office/drawing/2014/main" id="{BEF745D3-5F3B-454C-AC88-D9A84B0C7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0" y="1459"/>
              <a:ext cx="130" cy="43"/>
            </a:xfrm>
            <a:custGeom>
              <a:avLst/>
              <a:gdLst>
                <a:gd name="T0" fmla="*/ 186 w 389"/>
                <a:gd name="T1" fmla="*/ 0 h 129"/>
                <a:gd name="T2" fmla="*/ 227 w 389"/>
                <a:gd name="T3" fmla="*/ 2 h 129"/>
                <a:gd name="T4" fmla="*/ 263 w 389"/>
                <a:gd name="T5" fmla="*/ 7 h 129"/>
                <a:gd name="T6" fmla="*/ 294 w 389"/>
                <a:gd name="T7" fmla="*/ 14 h 129"/>
                <a:gd name="T8" fmla="*/ 320 w 389"/>
                <a:gd name="T9" fmla="*/ 23 h 129"/>
                <a:gd name="T10" fmla="*/ 342 w 389"/>
                <a:gd name="T11" fmla="*/ 35 h 129"/>
                <a:gd name="T12" fmla="*/ 359 w 389"/>
                <a:gd name="T13" fmla="*/ 48 h 129"/>
                <a:gd name="T14" fmla="*/ 372 w 389"/>
                <a:gd name="T15" fmla="*/ 61 h 129"/>
                <a:gd name="T16" fmla="*/ 382 w 389"/>
                <a:gd name="T17" fmla="*/ 73 h 129"/>
                <a:gd name="T18" fmla="*/ 386 w 389"/>
                <a:gd name="T19" fmla="*/ 86 h 129"/>
                <a:gd name="T20" fmla="*/ 389 w 389"/>
                <a:gd name="T21" fmla="*/ 97 h 129"/>
                <a:gd name="T22" fmla="*/ 388 w 389"/>
                <a:gd name="T23" fmla="*/ 106 h 129"/>
                <a:gd name="T24" fmla="*/ 384 w 389"/>
                <a:gd name="T25" fmla="*/ 113 h 129"/>
                <a:gd name="T26" fmla="*/ 377 w 389"/>
                <a:gd name="T27" fmla="*/ 118 h 129"/>
                <a:gd name="T28" fmla="*/ 365 w 389"/>
                <a:gd name="T29" fmla="*/ 121 h 129"/>
                <a:gd name="T30" fmla="*/ 351 w 389"/>
                <a:gd name="T31" fmla="*/ 121 h 129"/>
                <a:gd name="T32" fmla="*/ 335 w 389"/>
                <a:gd name="T33" fmla="*/ 119 h 129"/>
                <a:gd name="T34" fmla="*/ 319 w 389"/>
                <a:gd name="T35" fmla="*/ 116 h 129"/>
                <a:gd name="T36" fmla="*/ 301 w 389"/>
                <a:gd name="T37" fmla="*/ 111 h 129"/>
                <a:gd name="T38" fmla="*/ 280 w 389"/>
                <a:gd name="T39" fmla="*/ 105 h 129"/>
                <a:gd name="T40" fmla="*/ 257 w 389"/>
                <a:gd name="T41" fmla="*/ 100 h 129"/>
                <a:gd name="T42" fmla="*/ 232 w 389"/>
                <a:gd name="T43" fmla="*/ 97 h 129"/>
                <a:gd name="T44" fmla="*/ 205 w 389"/>
                <a:gd name="T45" fmla="*/ 94 h 129"/>
                <a:gd name="T46" fmla="*/ 175 w 389"/>
                <a:gd name="T47" fmla="*/ 93 h 129"/>
                <a:gd name="T48" fmla="*/ 142 w 389"/>
                <a:gd name="T49" fmla="*/ 97 h 129"/>
                <a:gd name="T50" fmla="*/ 106 w 389"/>
                <a:gd name="T51" fmla="*/ 103 h 129"/>
                <a:gd name="T52" fmla="*/ 67 w 389"/>
                <a:gd name="T53" fmla="*/ 112 h 129"/>
                <a:gd name="T54" fmla="*/ 24 w 389"/>
                <a:gd name="T55" fmla="*/ 127 h 129"/>
                <a:gd name="T56" fmla="*/ 18 w 389"/>
                <a:gd name="T57" fmla="*/ 129 h 129"/>
                <a:gd name="T58" fmla="*/ 11 w 389"/>
                <a:gd name="T59" fmla="*/ 126 h 129"/>
                <a:gd name="T60" fmla="*/ 6 w 389"/>
                <a:gd name="T61" fmla="*/ 121 h 129"/>
                <a:gd name="T62" fmla="*/ 3 w 389"/>
                <a:gd name="T63" fmla="*/ 113 h 129"/>
                <a:gd name="T64" fmla="*/ 0 w 389"/>
                <a:gd name="T65" fmla="*/ 105 h 129"/>
                <a:gd name="T66" fmla="*/ 0 w 389"/>
                <a:gd name="T67" fmla="*/ 93 h 129"/>
                <a:gd name="T68" fmla="*/ 3 w 389"/>
                <a:gd name="T69" fmla="*/ 81 h 129"/>
                <a:gd name="T70" fmla="*/ 7 w 389"/>
                <a:gd name="T71" fmla="*/ 69 h 129"/>
                <a:gd name="T72" fmla="*/ 16 w 389"/>
                <a:gd name="T73" fmla="*/ 56 h 129"/>
                <a:gd name="T74" fmla="*/ 28 w 389"/>
                <a:gd name="T75" fmla="*/ 45 h 129"/>
                <a:gd name="T76" fmla="*/ 43 w 389"/>
                <a:gd name="T77" fmla="*/ 33 h 129"/>
                <a:gd name="T78" fmla="*/ 62 w 389"/>
                <a:gd name="T79" fmla="*/ 22 h 129"/>
                <a:gd name="T80" fmla="*/ 86 w 389"/>
                <a:gd name="T81" fmla="*/ 13 h 129"/>
                <a:gd name="T82" fmla="*/ 113 w 389"/>
                <a:gd name="T83" fmla="*/ 5 h 129"/>
                <a:gd name="T84" fmla="*/ 148 w 389"/>
                <a:gd name="T85" fmla="*/ 1 h 129"/>
                <a:gd name="T86" fmla="*/ 186 w 389"/>
                <a:gd name="T8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89" h="129">
                  <a:moveTo>
                    <a:pt x="186" y="0"/>
                  </a:moveTo>
                  <a:lnTo>
                    <a:pt x="227" y="2"/>
                  </a:lnTo>
                  <a:lnTo>
                    <a:pt x="263" y="7"/>
                  </a:lnTo>
                  <a:lnTo>
                    <a:pt x="294" y="14"/>
                  </a:lnTo>
                  <a:lnTo>
                    <a:pt x="320" y="23"/>
                  </a:lnTo>
                  <a:lnTo>
                    <a:pt x="342" y="35"/>
                  </a:lnTo>
                  <a:lnTo>
                    <a:pt x="359" y="48"/>
                  </a:lnTo>
                  <a:lnTo>
                    <a:pt x="372" y="61"/>
                  </a:lnTo>
                  <a:lnTo>
                    <a:pt x="382" y="73"/>
                  </a:lnTo>
                  <a:lnTo>
                    <a:pt x="386" y="86"/>
                  </a:lnTo>
                  <a:lnTo>
                    <a:pt x="389" y="97"/>
                  </a:lnTo>
                  <a:lnTo>
                    <a:pt x="388" y="106"/>
                  </a:lnTo>
                  <a:lnTo>
                    <a:pt x="384" y="113"/>
                  </a:lnTo>
                  <a:lnTo>
                    <a:pt x="377" y="118"/>
                  </a:lnTo>
                  <a:lnTo>
                    <a:pt x="365" y="121"/>
                  </a:lnTo>
                  <a:lnTo>
                    <a:pt x="351" y="121"/>
                  </a:lnTo>
                  <a:lnTo>
                    <a:pt x="335" y="119"/>
                  </a:lnTo>
                  <a:lnTo>
                    <a:pt x="319" y="116"/>
                  </a:lnTo>
                  <a:lnTo>
                    <a:pt x="301" y="111"/>
                  </a:lnTo>
                  <a:lnTo>
                    <a:pt x="280" y="105"/>
                  </a:lnTo>
                  <a:lnTo>
                    <a:pt x="257" y="100"/>
                  </a:lnTo>
                  <a:lnTo>
                    <a:pt x="232" y="97"/>
                  </a:lnTo>
                  <a:lnTo>
                    <a:pt x="205" y="94"/>
                  </a:lnTo>
                  <a:lnTo>
                    <a:pt x="175" y="93"/>
                  </a:lnTo>
                  <a:lnTo>
                    <a:pt x="142" y="97"/>
                  </a:lnTo>
                  <a:lnTo>
                    <a:pt x="106" y="103"/>
                  </a:lnTo>
                  <a:lnTo>
                    <a:pt x="67" y="112"/>
                  </a:lnTo>
                  <a:lnTo>
                    <a:pt x="24" y="127"/>
                  </a:lnTo>
                  <a:lnTo>
                    <a:pt x="18" y="129"/>
                  </a:lnTo>
                  <a:lnTo>
                    <a:pt x="11" y="126"/>
                  </a:lnTo>
                  <a:lnTo>
                    <a:pt x="6" y="121"/>
                  </a:lnTo>
                  <a:lnTo>
                    <a:pt x="3" y="113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3" y="81"/>
                  </a:lnTo>
                  <a:lnTo>
                    <a:pt x="7" y="69"/>
                  </a:lnTo>
                  <a:lnTo>
                    <a:pt x="16" y="56"/>
                  </a:lnTo>
                  <a:lnTo>
                    <a:pt x="28" y="45"/>
                  </a:lnTo>
                  <a:lnTo>
                    <a:pt x="43" y="33"/>
                  </a:lnTo>
                  <a:lnTo>
                    <a:pt x="62" y="22"/>
                  </a:lnTo>
                  <a:lnTo>
                    <a:pt x="86" y="13"/>
                  </a:lnTo>
                  <a:lnTo>
                    <a:pt x="113" y="5"/>
                  </a:lnTo>
                  <a:lnTo>
                    <a:pt x="148" y="1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36221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0" name="Freeform 206">
              <a:extLst>
                <a:ext uri="{FF2B5EF4-FFF2-40B4-BE49-F238E27FC236}">
                  <a16:creationId xmlns:a16="http://schemas.microsoft.com/office/drawing/2014/main" id="{0FD96961-76B6-4F70-BBCE-CB5B47CA6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" y="1725"/>
              <a:ext cx="125" cy="44"/>
            </a:xfrm>
            <a:custGeom>
              <a:avLst/>
              <a:gdLst>
                <a:gd name="T0" fmla="*/ 370 w 376"/>
                <a:gd name="T1" fmla="*/ 0 h 134"/>
                <a:gd name="T2" fmla="*/ 375 w 376"/>
                <a:gd name="T3" fmla="*/ 4 h 134"/>
                <a:gd name="T4" fmla="*/ 376 w 376"/>
                <a:gd name="T5" fmla="*/ 11 h 134"/>
                <a:gd name="T6" fmla="*/ 375 w 376"/>
                <a:gd name="T7" fmla="*/ 23 h 134"/>
                <a:gd name="T8" fmla="*/ 373 w 376"/>
                <a:gd name="T9" fmla="*/ 36 h 134"/>
                <a:gd name="T10" fmla="*/ 368 w 376"/>
                <a:gd name="T11" fmla="*/ 49 h 134"/>
                <a:gd name="T12" fmla="*/ 362 w 376"/>
                <a:gd name="T13" fmla="*/ 62 h 134"/>
                <a:gd name="T14" fmla="*/ 352 w 376"/>
                <a:gd name="T15" fmla="*/ 76 h 134"/>
                <a:gd name="T16" fmla="*/ 339 w 376"/>
                <a:gd name="T17" fmla="*/ 89 h 134"/>
                <a:gd name="T18" fmla="*/ 324 w 376"/>
                <a:gd name="T19" fmla="*/ 101 h 134"/>
                <a:gd name="T20" fmla="*/ 305 w 376"/>
                <a:gd name="T21" fmla="*/ 112 h 134"/>
                <a:gd name="T22" fmla="*/ 282 w 376"/>
                <a:gd name="T23" fmla="*/ 121 h 134"/>
                <a:gd name="T24" fmla="*/ 255 w 376"/>
                <a:gd name="T25" fmla="*/ 128 h 134"/>
                <a:gd name="T26" fmla="*/ 224 w 376"/>
                <a:gd name="T27" fmla="*/ 133 h 134"/>
                <a:gd name="T28" fmla="*/ 187 w 376"/>
                <a:gd name="T29" fmla="*/ 134 h 134"/>
                <a:gd name="T30" fmla="*/ 152 w 376"/>
                <a:gd name="T31" fmla="*/ 133 h 134"/>
                <a:gd name="T32" fmla="*/ 121 w 376"/>
                <a:gd name="T33" fmla="*/ 128 h 134"/>
                <a:gd name="T34" fmla="*/ 93 w 376"/>
                <a:gd name="T35" fmla="*/ 121 h 134"/>
                <a:gd name="T36" fmla="*/ 71 w 376"/>
                <a:gd name="T37" fmla="*/ 112 h 134"/>
                <a:gd name="T38" fmla="*/ 52 w 376"/>
                <a:gd name="T39" fmla="*/ 101 h 134"/>
                <a:gd name="T40" fmla="*/ 36 w 376"/>
                <a:gd name="T41" fmla="*/ 89 h 134"/>
                <a:gd name="T42" fmla="*/ 23 w 376"/>
                <a:gd name="T43" fmla="*/ 76 h 134"/>
                <a:gd name="T44" fmla="*/ 14 w 376"/>
                <a:gd name="T45" fmla="*/ 62 h 134"/>
                <a:gd name="T46" fmla="*/ 8 w 376"/>
                <a:gd name="T47" fmla="*/ 49 h 134"/>
                <a:gd name="T48" fmla="*/ 3 w 376"/>
                <a:gd name="T49" fmla="*/ 36 h 134"/>
                <a:gd name="T50" fmla="*/ 1 w 376"/>
                <a:gd name="T51" fmla="*/ 23 h 134"/>
                <a:gd name="T52" fmla="*/ 0 w 376"/>
                <a:gd name="T53" fmla="*/ 11 h 134"/>
                <a:gd name="T54" fmla="*/ 2 w 376"/>
                <a:gd name="T55" fmla="*/ 4 h 134"/>
                <a:gd name="T56" fmla="*/ 5 w 376"/>
                <a:gd name="T57" fmla="*/ 0 h 134"/>
                <a:gd name="T58" fmla="*/ 13 w 376"/>
                <a:gd name="T59" fmla="*/ 0 h 134"/>
                <a:gd name="T60" fmla="*/ 22 w 376"/>
                <a:gd name="T61" fmla="*/ 4 h 134"/>
                <a:gd name="T62" fmla="*/ 35 w 376"/>
                <a:gd name="T63" fmla="*/ 11 h 134"/>
                <a:gd name="T64" fmla="*/ 49 w 376"/>
                <a:gd name="T65" fmla="*/ 18 h 134"/>
                <a:gd name="T66" fmla="*/ 67 w 376"/>
                <a:gd name="T67" fmla="*/ 26 h 134"/>
                <a:gd name="T68" fmla="*/ 87 w 376"/>
                <a:gd name="T69" fmla="*/ 36 h 134"/>
                <a:gd name="T70" fmla="*/ 109 w 376"/>
                <a:gd name="T71" fmla="*/ 44 h 134"/>
                <a:gd name="T72" fmla="*/ 134 w 376"/>
                <a:gd name="T73" fmla="*/ 50 h 134"/>
                <a:gd name="T74" fmla="*/ 160 w 376"/>
                <a:gd name="T75" fmla="*/ 55 h 134"/>
                <a:gd name="T76" fmla="*/ 187 w 376"/>
                <a:gd name="T77" fmla="*/ 57 h 134"/>
                <a:gd name="T78" fmla="*/ 216 w 376"/>
                <a:gd name="T79" fmla="*/ 55 h 134"/>
                <a:gd name="T80" fmla="*/ 243 w 376"/>
                <a:gd name="T81" fmla="*/ 50 h 134"/>
                <a:gd name="T82" fmla="*/ 267 w 376"/>
                <a:gd name="T83" fmla="*/ 44 h 134"/>
                <a:gd name="T84" fmla="*/ 288 w 376"/>
                <a:gd name="T85" fmla="*/ 36 h 134"/>
                <a:gd name="T86" fmla="*/ 308 w 376"/>
                <a:gd name="T87" fmla="*/ 26 h 134"/>
                <a:gd name="T88" fmla="*/ 326 w 376"/>
                <a:gd name="T89" fmla="*/ 18 h 134"/>
                <a:gd name="T90" fmla="*/ 340 w 376"/>
                <a:gd name="T91" fmla="*/ 11 h 134"/>
                <a:gd name="T92" fmla="*/ 354 w 376"/>
                <a:gd name="T93" fmla="*/ 4 h 134"/>
                <a:gd name="T94" fmla="*/ 363 w 376"/>
                <a:gd name="T95" fmla="*/ 0 h 134"/>
                <a:gd name="T96" fmla="*/ 370 w 376"/>
                <a:gd name="T9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6" h="134">
                  <a:moveTo>
                    <a:pt x="370" y="0"/>
                  </a:moveTo>
                  <a:lnTo>
                    <a:pt x="375" y="4"/>
                  </a:lnTo>
                  <a:lnTo>
                    <a:pt x="376" y="11"/>
                  </a:lnTo>
                  <a:lnTo>
                    <a:pt x="375" y="23"/>
                  </a:lnTo>
                  <a:lnTo>
                    <a:pt x="373" y="36"/>
                  </a:lnTo>
                  <a:lnTo>
                    <a:pt x="368" y="49"/>
                  </a:lnTo>
                  <a:lnTo>
                    <a:pt x="362" y="62"/>
                  </a:lnTo>
                  <a:lnTo>
                    <a:pt x="352" y="76"/>
                  </a:lnTo>
                  <a:lnTo>
                    <a:pt x="339" y="89"/>
                  </a:lnTo>
                  <a:lnTo>
                    <a:pt x="324" y="101"/>
                  </a:lnTo>
                  <a:lnTo>
                    <a:pt x="305" y="112"/>
                  </a:lnTo>
                  <a:lnTo>
                    <a:pt x="282" y="121"/>
                  </a:lnTo>
                  <a:lnTo>
                    <a:pt x="255" y="128"/>
                  </a:lnTo>
                  <a:lnTo>
                    <a:pt x="224" y="133"/>
                  </a:lnTo>
                  <a:lnTo>
                    <a:pt x="187" y="134"/>
                  </a:lnTo>
                  <a:lnTo>
                    <a:pt x="152" y="133"/>
                  </a:lnTo>
                  <a:lnTo>
                    <a:pt x="121" y="128"/>
                  </a:lnTo>
                  <a:lnTo>
                    <a:pt x="93" y="121"/>
                  </a:lnTo>
                  <a:lnTo>
                    <a:pt x="71" y="112"/>
                  </a:lnTo>
                  <a:lnTo>
                    <a:pt x="52" y="101"/>
                  </a:lnTo>
                  <a:lnTo>
                    <a:pt x="36" y="89"/>
                  </a:lnTo>
                  <a:lnTo>
                    <a:pt x="23" y="76"/>
                  </a:lnTo>
                  <a:lnTo>
                    <a:pt x="14" y="62"/>
                  </a:lnTo>
                  <a:lnTo>
                    <a:pt x="8" y="49"/>
                  </a:lnTo>
                  <a:lnTo>
                    <a:pt x="3" y="36"/>
                  </a:lnTo>
                  <a:lnTo>
                    <a:pt x="1" y="23"/>
                  </a:lnTo>
                  <a:lnTo>
                    <a:pt x="0" y="11"/>
                  </a:lnTo>
                  <a:lnTo>
                    <a:pt x="2" y="4"/>
                  </a:lnTo>
                  <a:lnTo>
                    <a:pt x="5" y="0"/>
                  </a:lnTo>
                  <a:lnTo>
                    <a:pt x="13" y="0"/>
                  </a:lnTo>
                  <a:lnTo>
                    <a:pt x="22" y="4"/>
                  </a:lnTo>
                  <a:lnTo>
                    <a:pt x="35" y="11"/>
                  </a:lnTo>
                  <a:lnTo>
                    <a:pt x="49" y="18"/>
                  </a:lnTo>
                  <a:lnTo>
                    <a:pt x="67" y="26"/>
                  </a:lnTo>
                  <a:lnTo>
                    <a:pt x="87" y="36"/>
                  </a:lnTo>
                  <a:lnTo>
                    <a:pt x="109" y="44"/>
                  </a:lnTo>
                  <a:lnTo>
                    <a:pt x="134" y="50"/>
                  </a:lnTo>
                  <a:lnTo>
                    <a:pt x="160" y="55"/>
                  </a:lnTo>
                  <a:lnTo>
                    <a:pt x="187" y="57"/>
                  </a:lnTo>
                  <a:lnTo>
                    <a:pt x="216" y="55"/>
                  </a:lnTo>
                  <a:lnTo>
                    <a:pt x="243" y="50"/>
                  </a:lnTo>
                  <a:lnTo>
                    <a:pt x="267" y="44"/>
                  </a:lnTo>
                  <a:lnTo>
                    <a:pt x="288" y="36"/>
                  </a:lnTo>
                  <a:lnTo>
                    <a:pt x="308" y="26"/>
                  </a:lnTo>
                  <a:lnTo>
                    <a:pt x="326" y="18"/>
                  </a:lnTo>
                  <a:lnTo>
                    <a:pt x="340" y="11"/>
                  </a:lnTo>
                  <a:lnTo>
                    <a:pt x="354" y="4"/>
                  </a:lnTo>
                  <a:lnTo>
                    <a:pt x="363" y="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1" name="Freeform 207">
              <a:extLst>
                <a:ext uri="{FF2B5EF4-FFF2-40B4-BE49-F238E27FC236}">
                  <a16:creationId xmlns:a16="http://schemas.microsoft.com/office/drawing/2014/main" id="{C3DDC522-C728-490B-8072-5364FC68D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3" y="1866"/>
              <a:ext cx="43" cy="16"/>
            </a:xfrm>
            <a:custGeom>
              <a:avLst/>
              <a:gdLst>
                <a:gd name="T0" fmla="*/ 1 w 130"/>
                <a:gd name="T1" fmla="*/ 0 h 46"/>
                <a:gd name="T2" fmla="*/ 6 w 130"/>
                <a:gd name="T3" fmla="*/ 1 h 46"/>
                <a:gd name="T4" fmla="*/ 13 w 130"/>
                <a:gd name="T5" fmla="*/ 5 h 46"/>
                <a:gd name="T6" fmla="*/ 23 w 130"/>
                <a:gd name="T7" fmla="*/ 10 h 46"/>
                <a:gd name="T8" fmla="*/ 35 w 130"/>
                <a:gd name="T9" fmla="*/ 14 h 46"/>
                <a:gd name="T10" fmla="*/ 49 w 130"/>
                <a:gd name="T11" fmla="*/ 18 h 46"/>
                <a:gd name="T12" fmla="*/ 64 w 130"/>
                <a:gd name="T13" fmla="*/ 20 h 46"/>
                <a:gd name="T14" fmla="*/ 81 w 130"/>
                <a:gd name="T15" fmla="*/ 18 h 46"/>
                <a:gd name="T16" fmla="*/ 95 w 130"/>
                <a:gd name="T17" fmla="*/ 14 h 46"/>
                <a:gd name="T18" fmla="*/ 107 w 130"/>
                <a:gd name="T19" fmla="*/ 10 h 46"/>
                <a:gd name="T20" fmla="*/ 118 w 130"/>
                <a:gd name="T21" fmla="*/ 5 h 46"/>
                <a:gd name="T22" fmla="*/ 124 w 130"/>
                <a:gd name="T23" fmla="*/ 1 h 46"/>
                <a:gd name="T24" fmla="*/ 128 w 130"/>
                <a:gd name="T25" fmla="*/ 0 h 46"/>
                <a:gd name="T26" fmla="*/ 130 w 130"/>
                <a:gd name="T27" fmla="*/ 5 h 46"/>
                <a:gd name="T28" fmla="*/ 130 w 130"/>
                <a:gd name="T29" fmla="*/ 12 h 46"/>
                <a:gd name="T30" fmla="*/ 126 w 130"/>
                <a:gd name="T31" fmla="*/ 19 h 46"/>
                <a:gd name="T32" fmla="*/ 121 w 130"/>
                <a:gd name="T33" fmla="*/ 27 h 46"/>
                <a:gd name="T34" fmla="*/ 113 w 130"/>
                <a:gd name="T35" fmla="*/ 35 h 46"/>
                <a:gd name="T36" fmla="*/ 101 w 130"/>
                <a:gd name="T37" fmla="*/ 42 h 46"/>
                <a:gd name="T38" fmla="*/ 86 w 130"/>
                <a:gd name="T39" fmla="*/ 45 h 46"/>
                <a:gd name="T40" fmla="*/ 64 w 130"/>
                <a:gd name="T41" fmla="*/ 46 h 46"/>
                <a:gd name="T42" fmla="*/ 44 w 130"/>
                <a:gd name="T43" fmla="*/ 45 h 46"/>
                <a:gd name="T44" fmla="*/ 29 w 130"/>
                <a:gd name="T45" fmla="*/ 42 h 46"/>
                <a:gd name="T46" fmla="*/ 17 w 130"/>
                <a:gd name="T47" fmla="*/ 35 h 46"/>
                <a:gd name="T48" fmla="*/ 8 w 130"/>
                <a:gd name="T49" fmla="*/ 27 h 46"/>
                <a:gd name="T50" fmla="*/ 4 w 130"/>
                <a:gd name="T51" fmla="*/ 19 h 46"/>
                <a:gd name="T52" fmla="*/ 0 w 130"/>
                <a:gd name="T53" fmla="*/ 12 h 46"/>
                <a:gd name="T54" fmla="*/ 0 w 130"/>
                <a:gd name="T55" fmla="*/ 5 h 46"/>
                <a:gd name="T56" fmla="*/ 1 w 130"/>
                <a:gd name="T5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0" h="46">
                  <a:moveTo>
                    <a:pt x="1" y="0"/>
                  </a:moveTo>
                  <a:lnTo>
                    <a:pt x="6" y="1"/>
                  </a:lnTo>
                  <a:lnTo>
                    <a:pt x="13" y="5"/>
                  </a:lnTo>
                  <a:lnTo>
                    <a:pt x="23" y="10"/>
                  </a:lnTo>
                  <a:lnTo>
                    <a:pt x="35" y="14"/>
                  </a:lnTo>
                  <a:lnTo>
                    <a:pt x="49" y="18"/>
                  </a:lnTo>
                  <a:lnTo>
                    <a:pt x="64" y="20"/>
                  </a:lnTo>
                  <a:lnTo>
                    <a:pt x="81" y="18"/>
                  </a:lnTo>
                  <a:lnTo>
                    <a:pt x="95" y="14"/>
                  </a:lnTo>
                  <a:lnTo>
                    <a:pt x="107" y="10"/>
                  </a:lnTo>
                  <a:lnTo>
                    <a:pt x="118" y="5"/>
                  </a:lnTo>
                  <a:lnTo>
                    <a:pt x="124" y="1"/>
                  </a:lnTo>
                  <a:lnTo>
                    <a:pt x="128" y="0"/>
                  </a:lnTo>
                  <a:lnTo>
                    <a:pt x="130" y="5"/>
                  </a:lnTo>
                  <a:lnTo>
                    <a:pt x="130" y="12"/>
                  </a:lnTo>
                  <a:lnTo>
                    <a:pt x="126" y="19"/>
                  </a:lnTo>
                  <a:lnTo>
                    <a:pt x="121" y="27"/>
                  </a:lnTo>
                  <a:lnTo>
                    <a:pt x="113" y="35"/>
                  </a:lnTo>
                  <a:lnTo>
                    <a:pt x="101" y="42"/>
                  </a:lnTo>
                  <a:lnTo>
                    <a:pt x="86" y="45"/>
                  </a:lnTo>
                  <a:lnTo>
                    <a:pt x="64" y="46"/>
                  </a:lnTo>
                  <a:lnTo>
                    <a:pt x="44" y="45"/>
                  </a:lnTo>
                  <a:lnTo>
                    <a:pt x="29" y="42"/>
                  </a:lnTo>
                  <a:lnTo>
                    <a:pt x="17" y="35"/>
                  </a:lnTo>
                  <a:lnTo>
                    <a:pt x="8" y="27"/>
                  </a:lnTo>
                  <a:lnTo>
                    <a:pt x="4" y="19"/>
                  </a:lnTo>
                  <a:lnTo>
                    <a:pt x="0" y="12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2" name="Freeform 208">
              <a:extLst>
                <a:ext uri="{FF2B5EF4-FFF2-40B4-BE49-F238E27FC236}">
                  <a16:creationId xmlns:a16="http://schemas.microsoft.com/office/drawing/2014/main" id="{1A9BBB13-FC4B-4A78-80B1-C24A882C5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5" y="1817"/>
              <a:ext cx="199" cy="33"/>
            </a:xfrm>
            <a:custGeom>
              <a:avLst/>
              <a:gdLst>
                <a:gd name="T0" fmla="*/ 3 w 595"/>
                <a:gd name="T1" fmla="*/ 0 h 98"/>
                <a:gd name="T2" fmla="*/ 9 w 595"/>
                <a:gd name="T3" fmla="*/ 0 h 98"/>
                <a:gd name="T4" fmla="*/ 20 w 595"/>
                <a:gd name="T5" fmla="*/ 4 h 98"/>
                <a:gd name="T6" fmla="*/ 36 w 595"/>
                <a:gd name="T7" fmla="*/ 9 h 98"/>
                <a:gd name="T8" fmla="*/ 55 w 595"/>
                <a:gd name="T9" fmla="*/ 16 h 98"/>
                <a:gd name="T10" fmla="*/ 79 w 595"/>
                <a:gd name="T11" fmla="*/ 24 h 98"/>
                <a:gd name="T12" fmla="*/ 107 w 595"/>
                <a:gd name="T13" fmla="*/ 32 h 98"/>
                <a:gd name="T14" fmla="*/ 138 w 595"/>
                <a:gd name="T15" fmla="*/ 41 h 98"/>
                <a:gd name="T16" fmla="*/ 172 w 595"/>
                <a:gd name="T17" fmla="*/ 48 h 98"/>
                <a:gd name="T18" fmla="*/ 212 w 595"/>
                <a:gd name="T19" fmla="*/ 54 h 98"/>
                <a:gd name="T20" fmla="*/ 253 w 595"/>
                <a:gd name="T21" fmla="*/ 58 h 98"/>
                <a:gd name="T22" fmla="*/ 297 w 595"/>
                <a:gd name="T23" fmla="*/ 60 h 98"/>
                <a:gd name="T24" fmla="*/ 342 w 595"/>
                <a:gd name="T25" fmla="*/ 58 h 98"/>
                <a:gd name="T26" fmla="*/ 384 w 595"/>
                <a:gd name="T27" fmla="*/ 54 h 98"/>
                <a:gd name="T28" fmla="*/ 423 w 595"/>
                <a:gd name="T29" fmla="*/ 48 h 98"/>
                <a:gd name="T30" fmla="*/ 458 w 595"/>
                <a:gd name="T31" fmla="*/ 41 h 98"/>
                <a:gd name="T32" fmla="*/ 490 w 595"/>
                <a:gd name="T33" fmla="*/ 32 h 98"/>
                <a:gd name="T34" fmla="*/ 517 w 595"/>
                <a:gd name="T35" fmla="*/ 24 h 98"/>
                <a:gd name="T36" fmla="*/ 541 w 595"/>
                <a:gd name="T37" fmla="*/ 16 h 98"/>
                <a:gd name="T38" fmla="*/ 560 w 595"/>
                <a:gd name="T39" fmla="*/ 9 h 98"/>
                <a:gd name="T40" fmla="*/ 575 w 595"/>
                <a:gd name="T41" fmla="*/ 4 h 98"/>
                <a:gd name="T42" fmla="*/ 587 w 595"/>
                <a:gd name="T43" fmla="*/ 0 h 98"/>
                <a:gd name="T44" fmla="*/ 594 w 595"/>
                <a:gd name="T45" fmla="*/ 0 h 98"/>
                <a:gd name="T46" fmla="*/ 595 w 595"/>
                <a:gd name="T47" fmla="*/ 3 h 98"/>
                <a:gd name="T48" fmla="*/ 595 w 595"/>
                <a:gd name="T49" fmla="*/ 9 h 98"/>
                <a:gd name="T50" fmla="*/ 592 w 595"/>
                <a:gd name="T51" fmla="*/ 16 h 98"/>
                <a:gd name="T52" fmla="*/ 586 w 595"/>
                <a:gd name="T53" fmla="*/ 24 h 98"/>
                <a:gd name="T54" fmla="*/ 576 w 595"/>
                <a:gd name="T55" fmla="*/ 32 h 98"/>
                <a:gd name="T56" fmla="*/ 565 w 595"/>
                <a:gd name="T57" fmla="*/ 43 h 98"/>
                <a:gd name="T58" fmla="*/ 548 w 595"/>
                <a:gd name="T59" fmla="*/ 53 h 98"/>
                <a:gd name="T60" fmla="*/ 528 w 595"/>
                <a:gd name="T61" fmla="*/ 62 h 98"/>
                <a:gd name="T62" fmla="*/ 503 w 595"/>
                <a:gd name="T63" fmla="*/ 71 h 98"/>
                <a:gd name="T64" fmla="*/ 473 w 595"/>
                <a:gd name="T65" fmla="*/ 80 h 98"/>
                <a:gd name="T66" fmla="*/ 439 w 595"/>
                <a:gd name="T67" fmla="*/ 87 h 98"/>
                <a:gd name="T68" fmla="*/ 397 w 595"/>
                <a:gd name="T69" fmla="*/ 93 h 98"/>
                <a:gd name="T70" fmla="*/ 351 w 595"/>
                <a:gd name="T71" fmla="*/ 96 h 98"/>
                <a:gd name="T72" fmla="*/ 297 w 595"/>
                <a:gd name="T73" fmla="*/ 98 h 98"/>
                <a:gd name="T74" fmla="*/ 245 w 595"/>
                <a:gd name="T75" fmla="*/ 96 h 98"/>
                <a:gd name="T76" fmla="*/ 199 w 595"/>
                <a:gd name="T77" fmla="*/ 93 h 98"/>
                <a:gd name="T78" fmla="*/ 157 w 595"/>
                <a:gd name="T79" fmla="*/ 87 h 98"/>
                <a:gd name="T80" fmla="*/ 123 w 595"/>
                <a:gd name="T81" fmla="*/ 80 h 98"/>
                <a:gd name="T82" fmla="*/ 93 w 595"/>
                <a:gd name="T83" fmla="*/ 71 h 98"/>
                <a:gd name="T84" fmla="*/ 68 w 595"/>
                <a:gd name="T85" fmla="*/ 62 h 98"/>
                <a:gd name="T86" fmla="*/ 48 w 595"/>
                <a:gd name="T87" fmla="*/ 53 h 98"/>
                <a:gd name="T88" fmla="*/ 31 w 595"/>
                <a:gd name="T89" fmla="*/ 43 h 98"/>
                <a:gd name="T90" fmla="*/ 19 w 595"/>
                <a:gd name="T91" fmla="*/ 32 h 98"/>
                <a:gd name="T92" fmla="*/ 10 w 595"/>
                <a:gd name="T93" fmla="*/ 24 h 98"/>
                <a:gd name="T94" fmla="*/ 4 w 595"/>
                <a:gd name="T95" fmla="*/ 16 h 98"/>
                <a:gd name="T96" fmla="*/ 0 w 595"/>
                <a:gd name="T97" fmla="*/ 9 h 98"/>
                <a:gd name="T98" fmla="*/ 0 w 595"/>
                <a:gd name="T99" fmla="*/ 3 h 98"/>
                <a:gd name="T100" fmla="*/ 3 w 595"/>
                <a:gd name="T10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5" h="98">
                  <a:moveTo>
                    <a:pt x="3" y="0"/>
                  </a:moveTo>
                  <a:lnTo>
                    <a:pt x="9" y="0"/>
                  </a:lnTo>
                  <a:lnTo>
                    <a:pt x="20" y="4"/>
                  </a:lnTo>
                  <a:lnTo>
                    <a:pt x="36" y="9"/>
                  </a:lnTo>
                  <a:lnTo>
                    <a:pt x="55" y="16"/>
                  </a:lnTo>
                  <a:lnTo>
                    <a:pt x="79" y="24"/>
                  </a:lnTo>
                  <a:lnTo>
                    <a:pt x="107" y="32"/>
                  </a:lnTo>
                  <a:lnTo>
                    <a:pt x="138" y="41"/>
                  </a:lnTo>
                  <a:lnTo>
                    <a:pt x="172" y="48"/>
                  </a:lnTo>
                  <a:lnTo>
                    <a:pt x="212" y="54"/>
                  </a:lnTo>
                  <a:lnTo>
                    <a:pt x="253" y="58"/>
                  </a:lnTo>
                  <a:lnTo>
                    <a:pt x="297" y="60"/>
                  </a:lnTo>
                  <a:lnTo>
                    <a:pt x="342" y="58"/>
                  </a:lnTo>
                  <a:lnTo>
                    <a:pt x="384" y="54"/>
                  </a:lnTo>
                  <a:lnTo>
                    <a:pt x="423" y="48"/>
                  </a:lnTo>
                  <a:lnTo>
                    <a:pt x="458" y="41"/>
                  </a:lnTo>
                  <a:lnTo>
                    <a:pt x="490" y="32"/>
                  </a:lnTo>
                  <a:lnTo>
                    <a:pt x="517" y="24"/>
                  </a:lnTo>
                  <a:lnTo>
                    <a:pt x="541" y="16"/>
                  </a:lnTo>
                  <a:lnTo>
                    <a:pt x="560" y="9"/>
                  </a:lnTo>
                  <a:lnTo>
                    <a:pt x="575" y="4"/>
                  </a:lnTo>
                  <a:lnTo>
                    <a:pt x="587" y="0"/>
                  </a:lnTo>
                  <a:lnTo>
                    <a:pt x="594" y="0"/>
                  </a:lnTo>
                  <a:lnTo>
                    <a:pt x="595" y="3"/>
                  </a:lnTo>
                  <a:lnTo>
                    <a:pt x="595" y="9"/>
                  </a:lnTo>
                  <a:lnTo>
                    <a:pt x="592" y="16"/>
                  </a:lnTo>
                  <a:lnTo>
                    <a:pt x="586" y="24"/>
                  </a:lnTo>
                  <a:lnTo>
                    <a:pt x="576" y="32"/>
                  </a:lnTo>
                  <a:lnTo>
                    <a:pt x="565" y="43"/>
                  </a:lnTo>
                  <a:lnTo>
                    <a:pt x="548" y="53"/>
                  </a:lnTo>
                  <a:lnTo>
                    <a:pt x="528" y="62"/>
                  </a:lnTo>
                  <a:lnTo>
                    <a:pt x="503" y="71"/>
                  </a:lnTo>
                  <a:lnTo>
                    <a:pt x="473" y="80"/>
                  </a:lnTo>
                  <a:lnTo>
                    <a:pt x="439" y="87"/>
                  </a:lnTo>
                  <a:lnTo>
                    <a:pt x="397" y="93"/>
                  </a:lnTo>
                  <a:lnTo>
                    <a:pt x="351" y="96"/>
                  </a:lnTo>
                  <a:lnTo>
                    <a:pt x="297" y="98"/>
                  </a:lnTo>
                  <a:lnTo>
                    <a:pt x="245" y="96"/>
                  </a:lnTo>
                  <a:lnTo>
                    <a:pt x="199" y="93"/>
                  </a:lnTo>
                  <a:lnTo>
                    <a:pt x="157" y="87"/>
                  </a:lnTo>
                  <a:lnTo>
                    <a:pt x="123" y="80"/>
                  </a:lnTo>
                  <a:lnTo>
                    <a:pt x="93" y="71"/>
                  </a:lnTo>
                  <a:lnTo>
                    <a:pt x="68" y="62"/>
                  </a:lnTo>
                  <a:lnTo>
                    <a:pt x="48" y="53"/>
                  </a:lnTo>
                  <a:lnTo>
                    <a:pt x="31" y="43"/>
                  </a:lnTo>
                  <a:lnTo>
                    <a:pt x="19" y="32"/>
                  </a:lnTo>
                  <a:lnTo>
                    <a:pt x="10" y="24"/>
                  </a:lnTo>
                  <a:lnTo>
                    <a:pt x="4" y="16"/>
                  </a:lnTo>
                  <a:lnTo>
                    <a:pt x="0" y="9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794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3" name="Freeform 209">
              <a:extLst>
                <a:ext uri="{FF2B5EF4-FFF2-40B4-BE49-F238E27FC236}">
                  <a16:creationId xmlns:a16="http://schemas.microsoft.com/office/drawing/2014/main" id="{9474DD5A-F46D-4975-8295-77A7951BF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2" y="1676"/>
              <a:ext cx="107" cy="107"/>
            </a:xfrm>
            <a:custGeom>
              <a:avLst/>
              <a:gdLst>
                <a:gd name="T0" fmla="*/ 162 w 323"/>
                <a:gd name="T1" fmla="*/ 0 h 320"/>
                <a:gd name="T2" fmla="*/ 194 w 323"/>
                <a:gd name="T3" fmla="*/ 2 h 320"/>
                <a:gd name="T4" fmla="*/ 224 w 323"/>
                <a:gd name="T5" fmla="*/ 12 h 320"/>
                <a:gd name="T6" fmla="*/ 252 w 323"/>
                <a:gd name="T7" fmla="*/ 27 h 320"/>
                <a:gd name="T8" fmla="*/ 276 w 323"/>
                <a:gd name="T9" fmla="*/ 46 h 320"/>
                <a:gd name="T10" fmla="*/ 296 w 323"/>
                <a:gd name="T11" fmla="*/ 70 h 320"/>
                <a:gd name="T12" fmla="*/ 310 w 323"/>
                <a:gd name="T13" fmla="*/ 97 h 320"/>
                <a:gd name="T14" fmla="*/ 320 w 323"/>
                <a:gd name="T15" fmla="*/ 128 h 320"/>
                <a:gd name="T16" fmla="*/ 323 w 323"/>
                <a:gd name="T17" fmla="*/ 160 h 320"/>
                <a:gd name="T18" fmla="*/ 320 w 323"/>
                <a:gd name="T19" fmla="*/ 193 h 320"/>
                <a:gd name="T20" fmla="*/ 310 w 323"/>
                <a:gd name="T21" fmla="*/ 222 h 320"/>
                <a:gd name="T22" fmla="*/ 296 w 323"/>
                <a:gd name="T23" fmla="*/ 249 h 320"/>
                <a:gd name="T24" fmla="*/ 276 w 323"/>
                <a:gd name="T25" fmla="*/ 273 h 320"/>
                <a:gd name="T26" fmla="*/ 252 w 323"/>
                <a:gd name="T27" fmla="*/ 293 h 320"/>
                <a:gd name="T28" fmla="*/ 224 w 323"/>
                <a:gd name="T29" fmla="*/ 307 h 320"/>
                <a:gd name="T30" fmla="*/ 194 w 323"/>
                <a:gd name="T31" fmla="*/ 317 h 320"/>
                <a:gd name="T32" fmla="*/ 162 w 323"/>
                <a:gd name="T33" fmla="*/ 320 h 320"/>
                <a:gd name="T34" fmla="*/ 129 w 323"/>
                <a:gd name="T35" fmla="*/ 317 h 320"/>
                <a:gd name="T36" fmla="*/ 99 w 323"/>
                <a:gd name="T37" fmla="*/ 307 h 320"/>
                <a:gd name="T38" fmla="*/ 71 w 323"/>
                <a:gd name="T39" fmla="*/ 293 h 320"/>
                <a:gd name="T40" fmla="*/ 47 w 323"/>
                <a:gd name="T41" fmla="*/ 273 h 320"/>
                <a:gd name="T42" fmla="*/ 28 w 323"/>
                <a:gd name="T43" fmla="*/ 249 h 320"/>
                <a:gd name="T44" fmla="*/ 13 w 323"/>
                <a:gd name="T45" fmla="*/ 222 h 320"/>
                <a:gd name="T46" fmla="*/ 4 w 323"/>
                <a:gd name="T47" fmla="*/ 193 h 320"/>
                <a:gd name="T48" fmla="*/ 0 w 323"/>
                <a:gd name="T49" fmla="*/ 160 h 320"/>
                <a:gd name="T50" fmla="*/ 4 w 323"/>
                <a:gd name="T51" fmla="*/ 128 h 320"/>
                <a:gd name="T52" fmla="*/ 13 w 323"/>
                <a:gd name="T53" fmla="*/ 97 h 320"/>
                <a:gd name="T54" fmla="*/ 28 w 323"/>
                <a:gd name="T55" fmla="*/ 70 h 320"/>
                <a:gd name="T56" fmla="*/ 47 w 323"/>
                <a:gd name="T57" fmla="*/ 46 h 320"/>
                <a:gd name="T58" fmla="*/ 71 w 323"/>
                <a:gd name="T59" fmla="*/ 27 h 320"/>
                <a:gd name="T60" fmla="*/ 99 w 323"/>
                <a:gd name="T61" fmla="*/ 12 h 320"/>
                <a:gd name="T62" fmla="*/ 129 w 323"/>
                <a:gd name="T63" fmla="*/ 2 h 320"/>
                <a:gd name="T64" fmla="*/ 162 w 323"/>
                <a:gd name="T6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3" h="320">
                  <a:moveTo>
                    <a:pt x="162" y="0"/>
                  </a:moveTo>
                  <a:lnTo>
                    <a:pt x="194" y="2"/>
                  </a:lnTo>
                  <a:lnTo>
                    <a:pt x="224" y="12"/>
                  </a:lnTo>
                  <a:lnTo>
                    <a:pt x="252" y="27"/>
                  </a:lnTo>
                  <a:lnTo>
                    <a:pt x="276" y="46"/>
                  </a:lnTo>
                  <a:lnTo>
                    <a:pt x="296" y="70"/>
                  </a:lnTo>
                  <a:lnTo>
                    <a:pt x="310" y="97"/>
                  </a:lnTo>
                  <a:lnTo>
                    <a:pt x="320" y="128"/>
                  </a:lnTo>
                  <a:lnTo>
                    <a:pt x="323" y="160"/>
                  </a:lnTo>
                  <a:lnTo>
                    <a:pt x="320" y="193"/>
                  </a:lnTo>
                  <a:lnTo>
                    <a:pt x="310" y="222"/>
                  </a:lnTo>
                  <a:lnTo>
                    <a:pt x="296" y="249"/>
                  </a:lnTo>
                  <a:lnTo>
                    <a:pt x="276" y="273"/>
                  </a:lnTo>
                  <a:lnTo>
                    <a:pt x="252" y="293"/>
                  </a:lnTo>
                  <a:lnTo>
                    <a:pt x="224" y="307"/>
                  </a:lnTo>
                  <a:lnTo>
                    <a:pt x="194" y="317"/>
                  </a:lnTo>
                  <a:lnTo>
                    <a:pt x="162" y="320"/>
                  </a:lnTo>
                  <a:lnTo>
                    <a:pt x="129" y="317"/>
                  </a:lnTo>
                  <a:lnTo>
                    <a:pt x="99" y="307"/>
                  </a:lnTo>
                  <a:lnTo>
                    <a:pt x="71" y="293"/>
                  </a:lnTo>
                  <a:lnTo>
                    <a:pt x="47" y="273"/>
                  </a:lnTo>
                  <a:lnTo>
                    <a:pt x="28" y="249"/>
                  </a:lnTo>
                  <a:lnTo>
                    <a:pt x="13" y="222"/>
                  </a:lnTo>
                  <a:lnTo>
                    <a:pt x="4" y="193"/>
                  </a:lnTo>
                  <a:lnTo>
                    <a:pt x="0" y="160"/>
                  </a:lnTo>
                  <a:lnTo>
                    <a:pt x="4" y="128"/>
                  </a:lnTo>
                  <a:lnTo>
                    <a:pt x="13" y="97"/>
                  </a:lnTo>
                  <a:lnTo>
                    <a:pt x="28" y="70"/>
                  </a:lnTo>
                  <a:lnTo>
                    <a:pt x="47" y="46"/>
                  </a:lnTo>
                  <a:lnTo>
                    <a:pt x="71" y="27"/>
                  </a:lnTo>
                  <a:lnTo>
                    <a:pt x="99" y="12"/>
                  </a:lnTo>
                  <a:lnTo>
                    <a:pt x="129" y="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9AA8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4" name="Freeform 210">
              <a:extLst>
                <a:ext uri="{FF2B5EF4-FFF2-40B4-BE49-F238E27FC236}">
                  <a16:creationId xmlns:a16="http://schemas.microsoft.com/office/drawing/2014/main" id="{8643D01C-C5D0-4949-9D0C-F0B2684FB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" y="1676"/>
              <a:ext cx="107" cy="107"/>
            </a:xfrm>
            <a:custGeom>
              <a:avLst/>
              <a:gdLst>
                <a:gd name="T0" fmla="*/ 161 w 322"/>
                <a:gd name="T1" fmla="*/ 0 h 320"/>
                <a:gd name="T2" fmla="*/ 193 w 322"/>
                <a:gd name="T3" fmla="*/ 2 h 320"/>
                <a:gd name="T4" fmla="*/ 223 w 322"/>
                <a:gd name="T5" fmla="*/ 12 h 320"/>
                <a:gd name="T6" fmla="*/ 252 w 322"/>
                <a:gd name="T7" fmla="*/ 27 h 320"/>
                <a:gd name="T8" fmla="*/ 275 w 322"/>
                <a:gd name="T9" fmla="*/ 46 h 320"/>
                <a:gd name="T10" fmla="*/ 294 w 322"/>
                <a:gd name="T11" fmla="*/ 70 h 320"/>
                <a:gd name="T12" fmla="*/ 310 w 322"/>
                <a:gd name="T13" fmla="*/ 97 h 320"/>
                <a:gd name="T14" fmla="*/ 319 w 322"/>
                <a:gd name="T15" fmla="*/ 128 h 320"/>
                <a:gd name="T16" fmla="*/ 322 w 322"/>
                <a:gd name="T17" fmla="*/ 160 h 320"/>
                <a:gd name="T18" fmla="*/ 319 w 322"/>
                <a:gd name="T19" fmla="*/ 193 h 320"/>
                <a:gd name="T20" fmla="*/ 310 w 322"/>
                <a:gd name="T21" fmla="*/ 222 h 320"/>
                <a:gd name="T22" fmla="*/ 294 w 322"/>
                <a:gd name="T23" fmla="*/ 249 h 320"/>
                <a:gd name="T24" fmla="*/ 275 w 322"/>
                <a:gd name="T25" fmla="*/ 273 h 320"/>
                <a:gd name="T26" fmla="*/ 252 w 322"/>
                <a:gd name="T27" fmla="*/ 293 h 320"/>
                <a:gd name="T28" fmla="*/ 223 w 322"/>
                <a:gd name="T29" fmla="*/ 307 h 320"/>
                <a:gd name="T30" fmla="*/ 193 w 322"/>
                <a:gd name="T31" fmla="*/ 317 h 320"/>
                <a:gd name="T32" fmla="*/ 161 w 322"/>
                <a:gd name="T33" fmla="*/ 320 h 320"/>
                <a:gd name="T34" fmla="*/ 128 w 322"/>
                <a:gd name="T35" fmla="*/ 317 h 320"/>
                <a:gd name="T36" fmla="*/ 98 w 322"/>
                <a:gd name="T37" fmla="*/ 307 h 320"/>
                <a:gd name="T38" fmla="*/ 71 w 322"/>
                <a:gd name="T39" fmla="*/ 293 h 320"/>
                <a:gd name="T40" fmla="*/ 47 w 322"/>
                <a:gd name="T41" fmla="*/ 273 h 320"/>
                <a:gd name="T42" fmla="*/ 27 w 322"/>
                <a:gd name="T43" fmla="*/ 249 h 320"/>
                <a:gd name="T44" fmla="*/ 13 w 322"/>
                <a:gd name="T45" fmla="*/ 222 h 320"/>
                <a:gd name="T46" fmla="*/ 3 w 322"/>
                <a:gd name="T47" fmla="*/ 193 h 320"/>
                <a:gd name="T48" fmla="*/ 0 w 322"/>
                <a:gd name="T49" fmla="*/ 160 h 320"/>
                <a:gd name="T50" fmla="*/ 3 w 322"/>
                <a:gd name="T51" fmla="*/ 128 h 320"/>
                <a:gd name="T52" fmla="*/ 13 w 322"/>
                <a:gd name="T53" fmla="*/ 97 h 320"/>
                <a:gd name="T54" fmla="*/ 27 w 322"/>
                <a:gd name="T55" fmla="*/ 70 h 320"/>
                <a:gd name="T56" fmla="*/ 47 w 322"/>
                <a:gd name="T57" fmla="*/ 46 h 320"/>
                <a:gd name="T58" fmla="*/ 71 w 322"/>
                <a:gd name="T59" fmla="*/ 27 h 320"/>
                <a:gd name="T60" fmla="*/ 98 w 322"/>
                <a:gd name="T61" fmla="*/ 12 h 320"/>
                <a:gd name="T62" fmla="*/ 128 w 322"/>
                <a:gd name="T63" fmla="*/ 2 h 320"/>
                <a:gd name="T64" fmla="*/ 161 w 322"/>
                <a:gd name="T6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2" h="320">
                  <a:moveTo>
                    <a:pt x="161" y="0"/>
                  </a:moveTo>
                  <a:lnTo>
                    <a:pt x="193" y="2"/>
                  </a:lnTo>
                  <a:lnTo>
                    <a:pt x="223" y="12"/>
                  </a:lnTo>
                  <a:lnTo>
                    <a:pt x="252" y="27"/>
                  </a:lnTo>
                  <a:lnTo>
                    <a:pt x="275" y="46"/>
                  </a:lnTo>
                  <a:lnTo>
                    <a:pt x="294" y="70"/>
                  </a:lnTo>
                  <a:lnTo>
                    <a:pt x="310" y="97"/>
                  </a:lnTo>
                  <a:lnTo>
                    <a:pt x="319" y="128"/>
                  </a:lnTo>
                  <a:lnTo>
                    <a:pt x="322" y="160"/>
                  </a:lnTo>
                  <a:lnTo>
                    <a:pt x="319" y="193"/>
                  </a:lnTo>
                  <a:lnTo>
                    <a:pt x="310" y="222"/>
                  </a:lnTo>
                  <a:lnTo>
                    <a:pt x="294" y="249"/>
                  </a:lnTo>
                  <a:lnTo>
                    <a:pt x="275" y="273"/>
                  </a:lnTo>
                  <a:lnTo>
                    <a:pt x="252" y="293"/>
                  </a:lnTo>
                  <a:lnTo>
                    <a:pt x="223" y="307"/>
                  </a:lnTo>
                  <a:lnTo>
                    <a:pt x="193" y="317"/>
                  </a:lnTo>
                  <a:lnTo>
                    <a:pt x="161" y="320"/>
                  </a:lnTo>
                  <a:lnTo>
                    <a:pt x="128" y="317"/>
                  </a:lnTo>
                  <a:lnTo>
                    <a:pt x="98" y="307"/>
                  </a:lnTo>
                  <a:lnTo>
                    <a:pt x="71" y="293"/>
                  </a:lnTo>
                  <a:lnTo>
                    <a:pt x="47" y="273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3"/>
                  </a:lnTo>
                  <a:lnTo>
                    <a:pt x="0" y="160"/>
                  </a:lnTo>
                  <a:lnTo>
                    <a:pt x="3" y="128"/>
                  </a:lnTo>
                  <a:lnTo>
                    <a:pt x="13" y="97"/>
                  </a:lnTo>
                  <a:lnTo>
                    <a:pt x="27" y="70"/>
                  </a:lnTo>
                  <a:lnTo>
                    <a:pt x="47" y="46"/>
                  </a:lnTo>
                  <a:lnTo>
                    <a:pt x="71" y="27"/>
                  </a:lnTo>
                  <a:lnTo>
                    <a:pt x="98" y="12"/>
                  </a:lnTo>
                  <a:lnTo>
                    <a:pt x="128" y="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9AA8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5" name="Freeform 211">
              <a:extLst>
                <a:ext uri="{FF2B5EF4-FFF2-40B4-BE49-F238E27FC236}">
                  <a16:creationId xmlns:a16="http://schemas.microsoft.com/office/drawing/2014/main" id="{B442B8F3-AC1F-4634-9054-466DF588B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2027"/>
              <a:ext cx="412" cy="237"/>
            </a:xfrm>
            <a:custGeom>
              <a:avLst/>
              <a:gdLst>
                <a:gd name="T0" fmla="*/ 1238 w 1238"/>
                <a:gd name="T1" fmla="*/ 0 h 710"/>
                <a:gd name="T2" fmla="*/ 1238 w 1238"/>
                <a:gd name="T3" fmla="*/ 710 h 710"/>
                <a:gd name="T4" fmla="*/ 0 w 1238"/>
                <a:gd name="T5" fmla="*/ 710 h 710"/>
                <a:gd name="T6" fmla="*/ 4 w 1238"/>
                <a:gd name="T7" fmla="*/ 670 h 710"/>
                <a:gd name="T8" fmla="*/ 15 w 1238"/>
                <a:gd name="T9" fmla="*/ 629 h 710"/>
                <a:gd name="T10" fmla="*/ 31 w 1238"/>
                <a:gd name="T11" fmla="*/ 586 h 710"/>
                <a:gd name="T12" fmla="*/ 55 w 1238"/>
                <a:gd name="T13" fmla="*/ 543 h 710"/>
                <a:gd name="T14" fmla="*/ 85 w 1238"/>
                <a:gd name="T15" fmla="*/ 500 h 710"/>
                <a:gd name="T16" fmla="*/ 120 w 1238"/>
                <a:gd name="T17" fmla="*/ 456 h 710"/>
                <a:gd name="T18" fmla="*/ 162 w 1238"/>
                <a:gd name="T19" fmla="*/ 412 h 710"/>
                <a:gd name="T20" fmla="*/ 208 w 1238"/>
                <a:gd name="T21" fmla="*/ 369 h 710"/>
                <a:gd name="T22" fmla="*/ 259 w 1238"/>
                <a:gd name="T23" fmla="*/ 328 h 710"/>
                <a:gd name="T24" fmla="*/ 315 w 1238"/>
                <a:gd name="T25" fmla="*/ 287 h 710"/>
                <a:gd name="T26" fmla="*/ 376 w 1238"/>
                <a:gd name="T27" fmla="*/ 248 h 710"/>
                <a:gd name="T28" fmla="*/ 440 w 1238"/>
                <a:gd name="T29" fmla="*/ 210 h 710"/>
                <a:gd name="T30" fmla="*/ 508 w 1238"/>
                <a:gd name="T31" fmla="*/ 174 h 710"/>
                <a:gd name="T32" fmla="*/ 579 w 1238"/>
                <a:gd name="T33" fmla="*/ 141 h 710"/>
                <a:gd name="T34" fmla="*/ 654 w 1238"/>
                <a:gd name="T35" fmla="*/ 110 h 710"/>
                <a:gd name="T36" fmla="*/ 731 w 1238"/>
                <a:gd name="T37" fmla="*/ 83 h 710"/>
                <a:gd name="T38" fmla="*/ 812 w 1238"/>
                <a:gd name="T39" fmla="*/ 59 h 710"/>
                <a:gd name="T40" fmla="*/ 894 w 1238"/>
                <a:gd name="T41" fmla="*/ 38 h 710"/>
                <a:gd name="T42" fmla="*/ 978 w 1238"/>
                <a:gd name="T43" fmla="*/ 23 h 710"/>
                <a:gd name="T44" fmla="*/ 1064 w 1238"/>
                <a:gd name="T45" fmla="*/ 10 h 710"/>
                <a:gd name="T46" fmla="*/ 1150 w 1238"/>
                <a:gd name="T47" fmla="*/ 3 h 710"/>
                <a:gd name="T48" fmla="*/ 1238 w 1238"/>
                <a:gd name="T49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38" h="710">
                  <a:moveTo>
                    <a:pt x="1238" y="0"/>
                  </a:moveTo>
                  <a:lnTo>
                    <a:pt x="1238" y="710"/>
                  </a:lnTo>
                  <a:lnTo>
                    <a:pt x="0" y="710"/>
                  </a:lnTo>
                  <a:lnTo>
                    <a:pt x="4" y="670"/>
                  </a:lnTo>
                  <a:lnTo>
                    <a:pt x="15" y="629"/>
                  </a:lnTo>
                  <a:lnTo>
                    <a:pt x="31" y="586"/>
                  </a:lnTo>
                  <a:lnTo>
                    <a:pt x="55" y="543"/>
                  </a:lnTo>
                  <a:lnTo>
                    <a:pt x="85" y="500"/>
                  </a:lnTo>
                  <a:lnTo>
                    <a:pt x="120" y="456"/>
                  </a:lnTo>
                  <a:lnTo>
                    <a:pt x="162" y="412"/>
                  </a:lnTo>
                  <a:lnTo>
                    <a:pt x="208" y="369"/>
                  </a:lnTo>
                  <a:lnTo>
                    <a:pt x="259" y="328"/>
                  </a:lnTo>
                  <a:lnTo>
                    <a:pt x="315" y="287"/>
                  </a:lnTo>
                  <a:lnTo>
                    <a:pt x="376" y="248"/>
                  </a:lnTo>
                  <a:lnTo>
                    <a:pt x="440" y="210"/>
                  </a:lnTo>
                  <a:lnTo>
                    <a:pt x="508" y="174"/>
                  </a:lnTo>
                  <a:lnTo>
                    <a:pt x="579" y="141"/>
                  </a:lnTo>
                  <a:lnTo>
                    <a:pt x="654" y="110"/>
                  </a:lnTo>
                  <a:lnTo>
                    <a:pt x="731" y="83"/>
                  </a:lnTo>
                  <a:lnTo>
                    <a:pt x="812" y="59"/>
                  </a:lnTo>
                  <a:lnTo>
                    <a:pt x="894" y="38"/>
                  </a:lnTo>
                  <a:lnTo>
                    <a:pt x="978" y="23"/>
                  </a:lnTo>
                  <a:lnTo>
                    <a:pt x="1064" y="10"/>
                  </a:lnTo>
                  <a:lnTo>
                    <a:pt x="1150" y="3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rgbClr val="C0537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6" name="Freeform 212">
              <a:extLst>
                <a:ext uri="{FF2B5EF4-FFF2-40B4-BE49-F238E27FC236}">
                  <a16:creationId xmlns:a16="http://schemas.microsoft.com/office/drawing/2014/main" id="{340C7860-5487-4010-8568-A0715A35C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4" y="2027"/>
              <a:ext cx="413" cy="237"/>
            </a:xfrm>
            <a:custGeom>
              <a:avLst/>
              <a:gdLst>
                <a:gd name="T0" fmla="*/ 0 w 1239"/>
                <a:gd name="T1" fmla="*/ 0 h 710"/>
                <a:gd name="T2" fmla="*/ 89 w 1239"/>
                <a:gd name="T3" fmla="*/ 3 h 710"/>
                <a:gd name="T4" fmla="*/ 176 w 1239"/>
                <a:gd name="T5" fmla="*/ 10 h 710"/>
                <a:gd name="T6" fmla="*/ 262 w 1239"/>
                <a:gd name="T7" fmla="*/ 23 h 710"/>
                <a:gd name="T8" fmla="*/ 346 w 1239"/>
                <a:gd name="T9" fmla="*/ 38 h 710"/>
                <a:gd name="T10" fmla="*/ 429 w 1239"/>
                <a:gd name="T11" fmla="*/ 59 h 710"/>
                <a:gd name="T12" fmla="*/ 509 w 1239"/>
                <a:gd name="T13" fmla="*/ 83 h 710"/>
                <a:gd name="T14" fmla="*/ 586 w 1239"/>
                <a:gd name="T15" fmla="*/ 110 h 710"/>
                <a:gd name="T16" fmla="*/ 661 w 1239"/>
                <a:gd name="T17" fmla="*/ 141 h 710"/>
                <a:gd name="T18" fmla="*/ 732 w 1239"/>
                <a:gd name="T19" fmla="*/ 174 h 710"/>
                <a:gd name="T20" fmla="*/ 800 w 1239"/>
                <a:gd name="T21" fmla="*/ 210 h 710"/>
                <a:gd name="T22" fmla="*/ 864 w 1239"/>
                <a:gd name="T23" fmla="*/ 248 h 710"/>
                <a:gd name="T24" fmla="*/ 925 w 1239"/>
                <a:gd name="T25" fmla="*/ 287 h 710"/>
                <a:gd name="T26" fmla="*/ 980 w 1239"/>
                <a:gd name="T27" fmla="*/ 328 h 710"/>
                <a:gd name="T28" fmla="*/ 1031 w 1239"/>
                <a:gd name="T29" fmla="*/ 369 h 710"/>
                <a:gd name="T30" fmla="*/ 1078 w 1239"/>
                <a:gd name="T31" fmla="*/ 412 h 710"/>
                <a:gd name="T32" fmla="*/ 1119 w 1239"/>
                <a:gd name="T33" fmla="*/ 456 h 710"/>
                <a:gd name="T34" fmla="*/ 1155 w 1239"/>
                <a:gd name="T35" fmla="*/ 500 h 710"/>
                <a:gd name="T36" fmla="*/ 1185 w 1239"/>
                <a:gd name="T37" fmla="*/ 543 h 710"/>
                <a:gd name="T38" fmla="*/ 1208 w 1239"/>
                <a:gd name="T39" fmla="*/ 586 h 710"/>
                <a:gd name="T40" fmla="*/ 1225 w 1239"/>
                <a:gd name="T41" fmla="*/ 629 h 710"/>
                <a:gd name="T42" fmla="*/ 1236 w 1239"/>
                <a:gd name="T43" fmla="*/ 670 h 710"/>
                <a:gd name="T44" fmla="*/ 1239 w 1239"/>
                <a:gd name="T45" fmla="*/ 710 h 710"/>
                <a:gd name="T46" fmla="*/ 0 w 1239"/>
                <a:gd name="T47" fmla="*/ 710 h 710"/>
                <a:gd name="T48" fmla="*/ 0 w 1239"/>
                <a:gd name="T49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39" h="710">
                  <a:moveTo>
                    <a:pt x="0" y="0"/>
                  </a:moveTo>
                  <a:lnTo>
                    <a:pt x="89" y="3"/>
                  </a:lnTo>
                  <a:lnTo>
                    <a:pt x="176" y="10"/>
                  </a:lnTo>
                  <a:lnTo>
                    <a:pt x="262" y="23"/>
                  </a:lnTo>
                  <a:lnTo>
                    <a:pt x="346" y="38"/>
                  </a:lnTo>
                  <a:lnTo>
                    <a:pt x="429" y="59"/>
                  </a:lnTo>
                  <a:lnTo>
                    <a:pt x="509" y="83"/>
                  </a:lnTo>
                  <a:lnTo>
                    <a:pt x="586" y="110"/>
                  </a:lnTo>
                  <a:lnTo>
                    <a:pt x="661" y="141"/>
                  </a:lnTo>
                  <a:lnTo>
                    <a:pt x="732" y="174"/>
                  </a:lnTo>
                  <a:lnTo>
                    <a:pt x="800" y="210"/>
                  </a:lnTo>
                  <a:lnTo>
                    <a:pt x="864" y="248"/>
                  </a:lnTo>
                  <a:lnTo>
                    <a:pt x="925" y="287"/>
                  </a:lnTo>
                  <a:lnTo>
                    <a:pt x="980" y="328"/>
                  </a:lnTo>
                  <a:lnTo>
                    <a:pt x="1031" y="369"/>
                  </a:lnTo>
                  <a:lnTo>
                    <a:pt x="1078" y="412"/>
                  </a:lnTo>
                  <a:lnTo>
                    <a:pt x="1119" y="456"/>
                  </a:lnTo>
                  <a:lnTo>
                    <a:pt x="1155" y="500"/>
                  </a:lnTo>
                  <a:lnTo>
                    <a:pt x="1185" y="543"/>
                  </a:lnTo>
                  <a:lnTo>
                    <a:pt x="1208" y="586"/>
                  </a:lnTo>
                  <a:lnTo>
                    <a:pt x="1225" y="629"/>
                  </a:lnTo>
                  <a:lnTo>
                    <a:pt x="1236" y="670"/>
                  </a:lnTo>
                  <a:lnTo>
                    <a:pt x="1239" y="710"/>
                  </a:lnTo>
                  <a:lnTo>
                    <a:pt x="0" y="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537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7" name="Freeform 213">
              <a:extLst>
                <a:ext uri="{FF2B5EF4-FFF2-40B4-BE49-F238E27FC236}">
                  <a16:creationId xmlns:a16="http://schemas.microsoft.com/office/drawing/2014/main" id="{B27D7D86-1CA8-4D7E-B714-CFDC13291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4" y="2027"/>
              <a:ext cx="413" cy="237"/>
            </a:xfrm>
            <a:custGeom>
              <a:avLst/>
              <a:gdLst>
                <a:gd name="T0" fmla="*/ 0 w 1239"/>
                <a:gd name="T1" fmla="*/ 0 h 710"/>
                <a:gd name="T2" fmla="*/ 89 w 1239"/>
                <a:gd name="T3" fmla="*/ 3 h 710"/>
                <a:gd name="T4" fmla="*/ 176 w 1239"/>
                <a:gd name="T5" fmla="*/ 10 h 710"/>
                <a:gd name="T6" fmla="*/ 262 w 1239"/>
                <a:gd name="T7" fmla="*/ 23 h 710"/>
                <a:gd name="T8" fmla="*/ 346 w 1239"/>
                <a:gd name="T9" fmla="*/ 38 h 710"/>
                <a:gd name="T10" fmla="*/ 429 w 1239"/>
                <a:gd name="T11" fmla="*/ 59 h 710"/>
                <a:gd name="T12" fmla="*/ 509 w 1239"/>
                <a:gd name="T13" fmla="*/ 83 h 710"/>
                <a:gd name="T14" fmla="*/ 586 w 1239"/>
                <a:gd name="T15" fmla="*/ 110 h 710"/>
                <a:gd name="T16" fmla="*/ 661 w 1239"/>
                <a:gd name="T17" fmla="*/ 141 h 710"/>
                <a:gd name="T18" fmla="*/ 732 w 1239"/>
                <a:gd name="T19" fmla="*/ 174 h 710"/>
                <a:gd name="T20" fmla="*/ 800 w 1239"/>
                <a:gd name="T21" fmla="*/ 210 h 710"/>
                <a:gd name="T22" fmla="*/ 864 w 1239"/>
                <a:gd name="T23" fmla="*/ 248 h 710"/>
                <a:gd name="T24" fmla="*/ 925 w 1239"/>
                <a:gd name="T25" fmla="*/ 287 h 710"/>
                <a:gd name="T26" fmla="*/ 980 w 1239"/>
                <a:gd name="T27" fmla="*/ 328 h 710"/>
                <a:gd name="T28" fmla="*/ 1031 w 1239"/>
                <a:gd name="T29" fmla="*/ 369 h 710"/>
                <a:gd name="T30" fmla="*/ 1078 w 1239"/>
                <a:gd name="T31" fmla="*/ 412 h 710"/>
                <a:gd name="T32" fmla="*/ 1119 w 1239"/>
                <a:gd name="T33" fmla="*/ 456 h 710"/>
                <a:gd name="T34" fmla="*/ 1155 w 1239"/>
                <a:gd name="T35" fmla="*/ 500 h 710"/>
                <a:gd name="T36" fmla="*/ 1185 w 1239"/>
                <a:gd name="T37" fmla="*/ 543 h 710"/>
                <a:gd name="T38" fmla="*/ 1208 w 1239"/>
                <a:gd name="T39" fmla="*/ 586 h 710"/>
                <a:gd name="T40" fmla="*/ 1225 w 1239"/>
                <a:gd name="T41" fmla="*/ 629 h 710"/>
                <a:gd name="T42" fmla="*/ 1236 w 1239"/>
                <a:gd name="T43" fmla="*/ 670 h 710"/>
                <a:gd name="T44" fmla="*/ 1239 w 1239"/>
                <a:gd name="T45" fmla="*/ 710 h 710"/>
                <a:gd name="T46" fmla="*/ 0 w 1239"/>
                <a:gd name="T47" fmla="*/ 710 h 710"/>
                <a:gd name="T48" fmla="*/ 0 w 1239"/>
                <a:gd name="T49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39" h="710">
                  <a:moveTo>
                    <a:pt x="0" y="0"/>
                  </a:moveTo>
                  <a:lnTo>
                    <a:pt x="89" y="3"/>
                  </a:lnTo>
                  <a:lnTo>
                    <a:pt x="176" y="10"/>
                  </a:lnTo>
                  <a:lnTo>
                    <a:pt x="262" y="23"/>
                  </a:lnTo>
                  <a:lnTo>
                    <a:pt x="346" y="38"/>
                  </a:lnTo>
                  <a:lnTo>
                    <a:pt x="429" y="59"/>
                  </a:lnTo>
                  <a:lnTo>
                    <a:pt x="509" y="83"/>
                  </a:lnTo>
                  <a:lnTo>
                    <a:pt x="586" y="110"/>
                  </a:lnTo>
                  <a:lnTo>
                    <a:pt x="661" y="141"/>
                  </a:lnTo>
                  <a:lnTo>
                    <a:pt x="732" y="174"/>
                  </a:lnTo>
                  <a:lnTo>
                    <a:pt x="800" y="210"/>
                  </a:lnTo>
                  <a:lnTo>
                    <a:pt x="864" y="248"/>
                  </a:lnTo>
                  <a:lnTo>
                    <a:pt x="925" y="287"/>
                  </a:lnTo>
                  <a:lnTo>
                    <a:pt x="980" y="328"/>
                  </a:lnTo>
                  <a:lnTo>
                    <a:pt x="1031" y="369"/>
                  </a:lnTo>
                  <a:lnTo>
                    <a:pt x="1078" y="412"/>
                  </a:lnTo>
                  <a:lnTo>
                    <a:pt x="1119" y="456"/>
                  </a:lnTo>
                  <a:lnTo>
                    <a:pt x="1155" y="500"/>
                  </a:lnTo>
                  <a:lnTo>
                    <a:pt x="1185" y="543"/>
                  </a:lnTo>
                  <a:lnTo>
                    <a:pt x="1208" y="586"/>
                  </a:lnTo>
                  <a:lnTo>
                    <a:pt x="1225" y="629"/>
                  </a:lnTo>
                  <a:lnTo>
                    <a:pt x="1236" y="670"/>
                  </a:lnTo>
                  <a:lnTo>
                    <a:pt x="1239" y="710"/>
                  </a:lnTo>
                  <a:lnTo>
                    <a:pt x="0" y="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537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8" name="Freeform 214">
              <a:extLst>
                <a:ext uri="{FF2B5EF4-FFF2-40B4-BE49-F238E27FC236}">
                  <a16:creationId xmlns:a16="http://schemas.microsoft.com/office/drawing/2014/main" id="{526FA75A-4F99-4ABB-8241-639818D12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" y="2027"/>
              <a:ext cx="511" cy="214"/>
            </a:xfrm>
            <a:custGeom>
              <a:avLst/>
              <a:gdLst>
                <a:gd name="T0" fmla="*/ 765 w 1532"/>
                <a:gd name="T1" fmla="*/ 0 h 640"/>
                <a:gd name="T2" fmla="*/ 871 w 1532"/>
                <a:gd name="T3" fmla="*/ 4 h 640"/>
                <a:gd name="T4" fmla="*/ 974 w 1532"/>
                <a:gd name="T5" fmla="*/ 14 h 640"/>
                <a:gd name="T6" fmla="*/ 1075 w 1532"/>
                <a:gd name="T7" fmla="*/ 31 h 640"/>
                <a:gd name="T8" fmla="*/ 1173 w 1532"/>
                <a:gd name="T9" fmla="*/ 53 h 640"/>
                <a:gd name="T10" fmla="*/ 1269 w 1532"/>
                <a:gd name="T11" fmla="*/ 82 h 640"/>
                <a:gd name="T12" fmla="*/ 1360 w 1532"/>
                <a:gd name="T13" fmla="*/ 114 h 640"/>
                <a:gd name="T14" fmla="*/ 1448 w 1532"/>
                <a:gd name="T15" fmla="*/ 152 h 640"/>
                <a:gd name="T16" fmla="*/ 1532 w 1532"/>
                <a:gd name="T17" fmla="*/ 192 h 640"/>
                <a:gd name="T18" fmla="*/ 1498 w 1532"/>
                <a:gd name="T19" fmla="*/ 240 h 640"/>
                <a:gd name="T20" fmla="*/ 1463 w 1532"/>
                <a:gd name="T21" fmla="*/ 288 h 640"/>
                <a:gd name="T22" fmla="*/ 1423 w 1532"/>
                <a:gd name="T23" fmla="*/ 333 h 640"/>
                <a:gd name="T24" fmla="*/ 1383 w 1532"/>
                <a:gd name="T25" fmla="*/ 377 h 640"/>
                <a:gd name="T26" fmla="*/ 1340 w 1532"/>
                <a:gd name="T27" fmla="*/ 418 h 640"/>
                <a:gd name="T28" fmla="*/ 1295 w 1532"/>
                <a:gd name="T29" fmla="*/ 456 h 640"/>
                <a:gd name="T30" fmla="*/ 1248 w 1532"/>
                <a:gd name="T31" fmla="*/ 491 h 640"/>
                <a:gd name="T32" fmla="*/ 1198 w 1532"/>
                <a:gd name="T33" fmla="*/ 524 h 640"/>
                <a:gd name="T34" fmla="*/ 1144 w 1532"/>
                <a:gd name="T35" fmla="*/ 553 h 640"/>
                <a:gd name="T36" fmla="*/ 1088 w 1532"/>
                <a:gd name="T37" fmla="*/ 579 h 640"/>
                <a:gd name="T38" fmla="*/ 1030 w 1532"/>
                <a:gd name="T39" fmla="*/ 600 h 640"/>
                <a:gd name="T40" fmla="*/ 968 w 1532"/>
                <a:gd name="T41" fmla="*/ 617 h 640"/>
                <a:gd name="T42" fmla="*/ 904 w 1532"/>
                <a:gd name="T43" fmla="*/ 630 h 640"/>
                <a:gd name="T44" fmla="*/ 837 w 1532"/>
                <a:gd name="T45" fmla="*/ 637 h 640"/>
                <a:gd name="T46" fmla="*/ 765 w 1532"/>
                <a:gd name="T47" fmla="*/ 640 h 640"/>
                <a:gd name="T48" fmla="*/ 695 w 1532"/>
                <a:gd name="T49" fmla="*/ 637 h 640"/>
                <a:gd name="T50" fmla="*/ 627 w 1532"/>
                <a:gd name="T51" fmla="*/ 630 h 640"/>
                <a:gd name="T52" fmla="*/ 563 w 1532"/>
                <a:gd name="T53" fmla="*/ 617 h 640"/>
                <a:gd name="T54" fmla="*/ 501 w 1532"/>
                <a:gd name="T55" fmla="*/ 600 h 640"/>
                <a:gd name="T56" fmla="*/ 443 w 1532"/>
                <a:gd name="T57" fmla="*/ 579 h 640"/>
                <a:gd name="T58" fmla="*/ 387 w 1532"/>
                <a:gd name="T59" fmla="*/ 553 h 640"/>
                <a:gd name="T60" fmla="*/ 334 w 1532"/>
                <a:gd name="T61" fmla="*/ 524 h 640"/>
                <a:gd name="T62" fmla="*/ 284 w 1532"/>
                <a:gd name="T63" fmla="*/ 491 h 640"/>
                <a:gd name="T64" fmla="*/ 237 w 1532"/>
                <a:gd name="T65" fmla="*/ 456 h 640"/>
                <a:gd name="T66" fmla="*/ 191 w 1532"/>
                <a:gd name="T67" fmla="*/ 418 h 640"/>
                <a:gd name="T68" fmla="*/ 149 w 1532"/>
                <a:gd name="T69" fmla="*/ 377 h 640"/>
                <a:gd name="T70" fmla="*/ 108 w 1532"/>
                <a:gd name="T71" fmla="*/ 333 h 640"/>
                <a:gd name="T72" fmla="*/ 70 w 1532"/>
                <a:gd name="T73" fmla="*/ 288 h 640"/>
                <a:gd name="T74" fmla="*/ 33 w 1532"/>
                <a:gd name="T75" fmla="*/ 240 h 640"/>
                <a:gd name="T76" fmla="*/ 0 w 1532"/>
                <a:gd name="T77" fmla="*/ 192 h 640"/>
                <a:gd name="T78" fmla="*/ 83 w 1532"/>
                <a:gd name="T79" fmla="*/ 152 h 640"/>
                <a:gd name="T80" fmla="*/ 171 w 1532"/>
                <a:gd name="T81" fmla="*/ 114 h 640"/>
                <a:gd name="T82" fmla="*/ 263 w 1532"/>
                <a:gd name="T83" fmla="*/ 82 h 640"/>
                <a:gd name="T84" fmla="*/ 359 w 1532"/>
                <a:gd name="T85" fmla="*/ 53 h 640"/>
                <a:gd name="T86" fmla="*/ 456 w 1532"/>
                <a:gd name="T87" fmla="*/ 31 h 640"/>
                <a:gd name="T88" fmla="*/ 558 w 1532"/>
                <a:gd name="T89" fmla="*/ 14 h 640"/>
                <a:gd name="T90" fmla="*/ 661 w 1532"/>
                <a:gd name="T91" fmla="*/ 4 h 640"/>
                <a:gd name="T92" fmla="*/ 765 w 1532"/>
                <a:gd name="T93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32" h="640">
                  <a:moveTo>
                    <a:pt x="765" y="0"/>
                  </a:moveTo>
                  <a:lnTo>
                    <a:pt x="871" y="4"/>
                  </a:lnTo>
                  <a:lnTo>
                    <a:pt x="974" y="14"/>
                  </a:lnTo>
                  <a:lnTo>
                    <a:pt x="1075" y="31"/>
                  </a:lnTo>
                  <a:lnTo>
                    <a:pt x="1173" y="53"/>
                  </a:lnTo>
                  <a:lnTo>
                    <a:pt x="1269" y="82"/>
                  </a:lnTo>
                  <a:lnTo>
                    <a:pt x="1360" y="114"/>
                  </a:lnTo>
                  <a:lnTo>
                    <a:pt x="1448" y="152"/>
                  </a:lnTo>
                  <a:lnTo>
                    <a:pt x="1532" y="192"/>
                  </a:lnTo>
                  <a:lnTo>
                    <a:pt x="1498" y="240"/>
                  </a:lnTo>
                  <a:lnTo>
                    <a:pt x="1463" y="288"/>
                  </a:lnTo>
                  <a:lnTo>
                    <a:pt x="1423" y="333"/>
                  </a:lnTo>
                  <a:lnTo>
                    <a:pt x="1383" y="377"/>
                  </a:lnTo>
                  <a:lnTo>
                    <a:pt x="1340" y="418"/>
                  </a:lnTo>
                  <a:lnTo>
                    <a:pt x="1295" y="456"/>
                  </a:lnTo>
                  <a:lnTo>
                    <a:pt x="1248" y="491"/>
                  </a:lnTo>
                  <a:lnTo>
                    <a:pt x="1198" y="524"/>
                  </a:lnTo>
                  <a:lnTo>
                    <a:pt x="1144" y="553"/>
                  </a:lnTo>
                  <a:lnTo>
                    <a:pt x="1088" y="579"/>
                  </a:lnTo>
                  <a:lnTo>
                    <a:pt x="1030" y="600"/>
                  </a:lnTo>
                  <a:lnTo>
                    <a:pt x="968" y="617"/>
                  </a:lnTo>
                  <a:lnTo>
                    <a:pt x="904" y="630"/>
                  </a:lnTo>
                  <a:lnTo>
                    <a:pt x="837" y="637"/>
                  </a:lnTo>
                  <a:lnTo>
                    <a:pt x="765" y="640"/>
                  </a:lnTo>
                  <a:lnTo>
                    <a:pt x="695" y="637"/>
                  </a:lnTo>
                  <a:lnTo>
                    <a:pt x="627" y="630"/>
                  </a:lnTo>
                  <a:lnTo>
                    <a:pt x="563" y="617"/>
                  </a:lnTo>
                  <a:lnTo>
                    <a:pt x="501" y="600"/>
                  </a:lnTo>
                  <a:lnTo>
                    <a:pt x="443" y="579"/>
                  </a:lnTo>
                  <a:lnTo>
                    <a:pt x="387" y="553"/>
                  </a:lnTo>
                  <a:lnTo>
                    <a:pt x="334" y="524"/>
                  </a:lnTo>
                  <a:lnTo>
                    <a:pt x="284" y="491"/>
                  </a:lnTo>
                  <a:lnTo>
                    <a:pt x="237" y="456"/>
                  </a:lnTo>
                  <a:lnTo>
                    <a:pt x="191" y="418"/>
                  </a:lnTo>
                  <a:lnTo>
                    <a:pt x="149" y="377"/>
                  </a:lnTo>
                  <a:lnTo>
                    <a:pt x="108" y="333"/>
                  </a:lnTo>
                  <a:lnTo>
                    <a:pt x="70" y="288"/>
                  </a:lnTo>
                  <a:lnTo>
                    <a:pt x="33" y="240"/>
                  </a:lnTo>
                  <a:lnTo>
                    <a:pt x="0" y="192"/>
                  </a:lnTo>
                  <a:lnTo>
                    <a:pt x="83" y="152"/>
                  </a:lnTo>
                  <a:lnTo>
                    <a:pt x="171" y="114"/>
                  </a:lnTo>
                  <a:lnTo>
                    <a:pt x="263" y="82"/>
                  </a:lnTo>
                  <a:lnTo>
                    <a:pt x="359" y="53"/>
                  </a:lnTo>
                  <a:lnTo>
                    <a:pt x="456" y="31"/>
                  </a:lnTo>
                  <a:lnTo>
                    <a:pt x="558" y="14"/>
                  </a:lnTo>
                  <a:lnTo>
                    <a:pt x="661" y="4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9837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69" name="Freeform 215">
              <a:extLst>
                <a:ext uri="{FF2B5EF4-FFF2-40B4-BE49-F238E27FC236}">
                  <a16:creationId xmlns:a16="http://schemas.microsoft.com/office/drawing/2014/main" id="{58F52ACB-E737-4405-B0F5-02938CDB8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8" y="2027"/>
              <a:ext cx="413" cy="172"/>
            </a:xfrm>
            <a:custGeom>
              <a:avLst/>
              <a:gdLst>
                <a:gd name="T0" fmla="*/ 618 w 1237"/>
                <a:gd name="T1" fmla="*/ 0 h 515"/>
                <a:gd name="T2" fmla="*/ 712 w 1237"/>
                <a:gd name="T3" fmla="*/ 3 h 515"/>
                <a:gd name="T4" fmla="*/ 805 w 1237"/>
                <a:gd name="T5" fmla="*/ 12 h 515"/>
                <a:gd name="T6" fmla="*/ 896 w 1237"/>
                <a:gd name="T7" fmla="*/ 25 h 515"/>
                <a:gd name="T8" fmla="*/ 985 w 1237"/>
                <a:gd name="T9" fmla="*/ 44 h 515"/>
                <a:gd name="T10" fmla="*/ 1072 w 1237"/>
                <a:gd name="T11" fmla="*/ 66 h 515"/>
                <a:gd name="T12" fmla="*/ 1155 w 1237"/>
                <a:gd name="T13" fmla="*/ 94 h 515"/>
                <a:gd name="T14" fmla="*/ 1237 w 1237"/>
                <a:gd name="T15" fmla="*/ 124 h 515"/>
                <a:gd name="T16" fmla="*/ 1211 w 1237"/>
                <a:gd name="T17" fmla="*/ 167 h 515"/>
                <a:gd name="T18" fmla="*/ 1183 w 1237"/>
                <a:gd name="T19" fmla="*/ 210 h 515"/>
                <a:gd name="T20" fmla="*/ 1150 w 1237"/>
                <a:gd name="T21" fmla="*/ 251 h 515"/>
                <a:gd name="T22" fmla="*/ 1117 w 1237"/>
                <a:gd name="T23" fmla="*/ 290 h 515"/>
                <a:gd name="T24" fmla="*/ 1082 w 1237"/>
                <a:gd name="T25" fmla="*/ 328 h 515"/>
                <a:gd name="T26" fmla="*/ 1042 w 1237"/>
                <a:gd name="T27" fmla="*/ 364 h 515"/>
                <a:gd name="T28" fmla="*/ 1001 w 1237"/>
                <a:gd name="T29" fmla="*/ 395 h 515"/>
                <a:gd name="T30" fmla="*/ 956 w 1237"/>
                <a:gd name="T31" fmla="*/ 425 h 515"/>
                <a:gd name="T32" fmla="*/ 907 w 1237"/>
                <a:gd name="T33" fmla="*/ 451 h 515"/>
                <a:gd name="T34" fmla="*/ 857 w 1237"/>
                <a:gd name="T35" fmla="*/ 474 h 515"/>
                <a:gd name="T36" fmla="*/ 802 w 1237"/>
                <a:gd name="T37" fmla="*/ 491 h 515"/>
                <a:gd name="T38" fmla="*/ 744 w 1237"/>
                <a:gd name="T39" fmla="*/ 504 h 515"/>
                <a:gd name="T40" fmla="*/ 684 w 1237"/>
                <a:gd name="T41" fmla="*/ 513 h 515"/>
                <a:gd name="T42" fmla="*/ 618 w 1237"/>
                <a:gd name="T43" fmla="*/ 515 h 515"/>
                <a:gd name="T44" fmla="*/ 554 w 1237"/>
                <a:gd name="T45" fmla="*/ 513 h 515"/>
                <a:gd name="T46" fmla="*/ 493 w 1237"/>
                <a:gd name="T47" fmla="*/ 504 h 515"/>
                <a:gd name="T48" fmla="*/ 435 w 1237"/>
                <a:gd name="T49" fmla="*/ 491 h 515"/>
                <a:gd name="T50" fmla="*/ 382 w 1237"/>
                <a:gd name="T51" fmla="*/ 474 h 515"/>
                <a:gd name="T52" fmla="*/ 331 w 1237"/>
                <a:gd name="T53" fmla="*/ 451 h 515"/>
                <a:gd name="T54" fmla="*/ 282 w 1237"/>
                <a:gd name="T55" fmla="*/ 425 h 515"/>
                <a:gd name="T56" fmla="*/ 238 w 1237"/>
                <a:gd name="T57" fmla="*/ 395 h 515"/>
                <a:gd name="T58" fmla="*/ 195 w 1237"/>
                <a:gd name="T59" fmla="*/ 364 h 515"/>
                <a:gd name="T60" fmla="*/ 156 w 1237"/>
                <a:gd name="T61" fmla="*/ 328 h 515"/>
                <a:gd name="T62" fmla="*/ 120 w 1237"/>
                <a:gd name="T63" fmla="*/ 290 h 515"/>
                <a:gd name="T64" fmla="*/ 87 w 1237"/>
                <a:gd name="T65" fmla="*/ 251 h 515"/>
                <a:gd name="T66" fmla="*/ 56 w 1237"/>
                <a:gd name="T67" fmla="*/ 210 h 515"/>
                <a:gd name="T68" fmla="*/ 28 w 1237"/>
                <a:gd name="T69" fmla="*/ 167 h 515"/>
                <a:gd name="T70" fmla="*/ 0 w 1237"/>
                <a:gd name="T71" fmla="*/ 124 h 515"/>
                <a:gd name="T72" fmla="*/ 82 w 1237"/>
                <a:gd name="T73" fmla="*/ 94 h 515"/>
                <a:gd name="T74" fmla="*/ 166 w 1237"/>
                <a:gd name="T75" fmla="*/ 66 h 515"/>
                <a:gd name="T76" fmla="*/ 252 w 1237"/>
                <a:gd name="T77" fmla="*/ 44 h 515"/>
                <a:gd name="T78" fmla="*/ 341 w 1237"/>
                <a:gd name="T79" fmla="*/ 25 h 515"/>
                <a:gd name="T80" fmla="*/ 433 w 1237"/>
                <a:gd name="T81" fmla="*/ 12 h 515"/>
                <a:gd name="T82" fmla="*/ 526 w 1237"/>
                <a:gd name="T83" fmla="*/ 3 h 515"/>
                <a:gd name="T84" fmla="*/ 618 w 1237"/>
                <a:gd name="T85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37" h="515">
                  <a:moveTo>
                    <a:pt x="618" y="0"/>
                  </a:moveTo>
                  <a:lnTo>
                    <a:pt x="712" y="3"/>
                  </a:lnTo>
                  <a:lnTo>
                    <a:pt x="805" y="12"/>
                  </a:lnTo>
                  <a:lnTo>
                    <a:pt x="896" y="25"/>
                  </a:lnTo>
                  <a:lnTo>
                    <a:pt x="985" y="44"/>
                  </a:lnTo>
                  <a:lnTo>
                    <a:pt x="1072" y="66"/>
                  </a:lnTo>
                  <a:lnTo>
                    <a:pt x="1155" y="94"/>
                  </a:lnTo>
                  <a:lnTo>
                    <a:pt x="1237" y="124"/>
                  </a:lnTo>
                  <a:lnTo>
                    <a:pt x="1211" y="167"/>
                  </a:lnTo>
                  <a:lnTo>
                    <a:pt x="1183" y="210"/>
                  </a:lnTo>
                  <a:lnTo>
                    <a:pt x="1150" y="251"/>
                  </a:lnTo>
                  <a:lnTo>
                    <a:pt x="1117" y="290"/>
                  </a:lnTo>
                  <a:lnTo>
                    <a:pt x="1082" y="328"/>
                  </a:lnTo>
                  <a:lnTo>
                    <a:pt x="1042" y="364"/>
                  </a:lnTo>
                  <a:lnTo>
                    <a:pt x="1001" y="395"/>
                  </a:lnTo>
                  <a:lnTo>
                    <a:pt x="956" y="425"/>
                  </a:lnTo>
                  <a:lnTo>
                    <a:pt x="907" y="451"/>
                  </a:lnTo>
                  <a:lnTo>
                    <a:pt x="857" y="474"/>
                  </a:lnTo>
                  <a:lnTo>
                    <a:pt x="802" y="491"/>
                  </a:lnTo>
                  <a:lnTo>
                    <a:pt x="744" y="504"/>
                  </a:lnTo>
                  <a:lnTo>
                    <a:pt x="684" y="513"/>
                  </a:lnTo>
                  <a:lnTo>
                    <a:pt x="618" y="515"/>
                  </a:lnTo>
                  <a:lnTo>
                    <a:pt x="554" y="513"/>
                  </a:lnTo>
                  <a:lnTo>
                    <a:pt x="493" y="504"/>
                  </a:lnTo>
                  <a:lnTo>
                    <a:pt x="435" y="491"/>
                  </a:lnTo>
                  <a:lnTo>
                    <a:pt x="382" y="474"/>
                  </a:lnTo>
                  <a:lnTo>
                    <a:pt x="331" y="451"/>
                  </a:lnTo>
                  <a:lnTo>
                    <a:pt x="282" y="425"/>
                  </a:lnTo>
                  <a:lnTo>
                    <a:pt x="238" y="395"/>
                  </a:lnTo>
                  <a:lnTo>
                    <a:pt x="195" y="364"/>
                  </a:lnTo>
                  <a:lnTo>
                    <a:pt x="156" y="328"/>
                  </a:lnTo>
                  <a:lnTo>
                    <a:pt x="120" y="290"/>
                  </a:lnTo>
                  <a:lnTo>
                    <a:pt x="87" y="251"/>
                  </a:lnTo>
                  <a:lnTo>
                    <a:pt x="56" y="210"/>
                  </a:lnTo>
                  <a:lnTo>
                    <a:pt x="28" y="167"/>
                  </a:lnTo>
                  <a:lnTo>
                    <a:pt x="0" y="124"/>
                  </a:lnTo>
                  <a:lnTo>
                    <a:pt x="82" y="94"/>
                  </a:lnTo>
                  <a:lnTo>
                    <a:pt x="166" y="66"/>
                  </a:lnTo>
                  <a:lnTo>
                    <a:pt x="252" y="44"/>
                  </a:lnTo>
                  <a:lnTo>
                    <a:pt x="341" y="25"/>
                  </a:lnTo>
                  <a:lnTo>
                    <a:pt x="433" y="12"/>
                  </a:lnTo>
                  <a:lnTo>
                    <a:pt x="526" y="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C0537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0" name="Freeform 216">
              <a:extLst>
                <a:ext uri="{FF2B5EF4-FFF2-40B4-BE49-F238E27FC236}">
                  <a16:creationId xmlns:a16="http://schemas.microsoft.com/office/drawing/2014/main" id="{1983E3AA-AA58-4205-9162-4C0E17509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0" y="2021"/>
              <a:ext cx="189" cy="91"/>
            </a:xfrm>
            <a:custGeom>
              <a:avLst/>
              <a:gdLst>
                <a:gd name="T0" fmla="*/ 252 w 567"/>
                <a:gd name="T1" fmla="*/ 0 h 273"/>
                <a:gd name="T2" fmla="*/ 300 w 567"/>
                <a:gd name="T3" fmla="*/ 0 h 273"/>
                <a:gd name="T4" fmla="*/ 344 w 567"/>
                <a:gd name="T5" fmla="*/ 4 h 273"/>
                <a:gd name="T6" fmla="*/ 385 w 567"/>
                <a:gd name="T7" fmla="*/ 7 h 273"/>
                <a:gd name="T8" fmla="*/ 425 w 567"/>
                <a:gd name="T9" fmla="*/ 13 h 273"/>
                <a:gd name="T10" fmla="*/ 459 w 567"/>
                <a:gd name="T11" fmla="*/ 19 h 273"/>
                <a:gd name="T12" fmla="*/ 490 w 567"/>
                <a:gd name="T13" fmla="*/ 26 h 273"/>
                <a:gd name="T14" fmla="*/ 516 w 567"/>
                <a:gd name="T15" fmla="*/ 32 h 273"/>
                <a:gd name="T16" fmla="*/ 537 w 567"/>
                <a:gd name="T17" fmla="*/ 38 h 273"/>
                <a:gd name="T18" fmla="*/ 553 w 567"/>
                <a:gd name="T19" fmla="*/ 43 h 273"/>
                <a:gd name="T20" fmla="*/ 564 w 567"/>
                <a:gd name="T21" fmla="*/ 46 h 273"/>
                <a:gd name="T22" fmla="*/ 567 w 567"/>
                <a:gd name="T23" fmla="*/ 47 h 273"/>
                <a:gd name="T24" fmla="*/ 566 w 567"/>
                <a:gd name="T25" fmla="*/ 50 h 273"/>
                <a:gd name="T26" fmla="*/ 562 w 567"/>
                <a:gd name="T27" fmla="*/ 58 h 273"/>
                <a:gd name="T28" fmla="*/ 556 w 567"/>
                <a:gd name="T29" fmla="*/ 71 h 273"/>
                <a:gd name="T30" fmla="*/ 548 w 567"/>
                <a:gd name="T31" fmla="*/ 86 h 273"/>
                <a:gd name="T32" fmla="*/ 537 w 567"/>
                <a:gd name="T33" fmla="*/ 105 h 273"/>
                <a:gd name="T34" fmla="*/ 524 w 567"/>
                <a:gd name="T35" fmla="*/ 127 h 273"/>
                <a:gd name="T36" fmla="*/ 509 w 567"/>
                <a:gd name="T37" fmla="*/ 149 h 273"/>
                <a:gd name="T38" fmla="*/ 491 w 567"/>
                <a:gd name="T39" fmla="*/ 172 h 273"/>
                <a:gd name="T40" fmla="*/ 470 w 567"/>
                <a:gd name="T41" fmla="*/ 194 h 273"/>
                <a:gd name="T42" fmla="*/ 446 w 567"/>
                <a:gd name="T43" fmla="*/ 214 h 273"/>
                <a:gd name="T44" fmla="*/ 420 w 567"/>
                <a:gd name="T45" fmla="*/ 233 h 273"/>
                <a:gd name="T46" fmla="*/ 390 w 567"/>
                <a:gd name="T47" fmla="*/ 250 h 273"/>
                <a:gd name="T48" fmla="*/ 358 w 567"/>
                <a:gd name="T49" fmla="*/ 262 h 273"/>
                <a:gd name="T50" fmla="*/ 322 w 567"/>
                <a:gd name="T51" fmla="*/ 270 h 273"/>
                <a:gd name="T52" fmla="*/ 283 w 567"/>
                <a:gd name="T53" fmla="*/ 273 h 273"/>
                <a:gd name="T54" fmla="*/ 245 w 567"/>
                <a:gd name="T55" fmla="*/ 270 h 273"/>
                <a:gd name="T56" fmla="*/ 210 w 567"/>
                <a:gd name="T57" fmla="*/ 262 h 273"/>
                <a:gd name="T58" fmla="*/ 177 w 567"/>
                <a:gd name="T59" fmla="*/ 250 h 273"/>
                <a:gd name="T60" fmla="*/ 148 w 567"/>
                <a:gd name="T61" fmla="*/ 233 h 273"/>
                <a:gd name="T62" fmla="*/ 122 w 567"/>
                <a:gd name="T63" fmla="*/ 214 h 273"/>
                <a:gd name="T64" fmla="*/ 98 w 567"/>
                <a:gd name="T65" fmla="*/ 194 h 273"/>
                <a:gd name="T66" fmla="*/ 76 w 567"/>
                <a:gd name="T67" fmla="*/ 172 h 273"/>
                <a:gd name="T68" fmla="*/ 59 w 567"/>
                <a:gd name="T69" fmla="*/ 149 h 273"/>
                <a:gd name="T70" fmla="*/ 43 w 567"/>
                <a:gd name="T71" fmla="*/ 127 h 273"/>
                <a:gd name="T72" fmla="*/ 30 w 567"/>
                <a:gd name="T73" fmla="*/ 105 h 273"/>
                <a:gd name="T74" fmla="*/ 19 w 567"/>
                <a:gd name="T75" fmla="*/ 86 h 273"/>
                <a:gd name="T76" fmla="*/ 11 w 567"/>
                <a:gd name="T77" fmla="*/ 71 h 273"/>
                <a:gd name="T78" fmla="*/ 5 w 567"/>
                <a:gd name="T79" fmla="*/ 58 h 273"/>
                <a:gd name="T80" fmla="*/ 2 w 567"/>
                <a:gd name="T81" fmla="*/ 50 h 273"/>
                <a:gd name="T82" fmla="*/ 0 w 567"/>
                <a:gd name="T83" fmla="*/ 47 h 273"/>
                <a:gd name="T84" fmla="*/ 53 w 567"/>
                <a:gd name="T85" fmla="*/ 30 h 273"/>
                <a:gd name="T86" fmla="*/ 104 w 567"/>
                <a:gd name="T87" fmla="*/ 17 h 273"/>
                <a:gd name="T88" fmla="*/ 154 w 567"/>
                <a:gd name="T89" fmla="*/ 8 h 273"/>
                <a:gd name="T90" fmla="*/ 205 w 567"/>
                <a:gd name="T91" fmla="*/ 2 h 273"/>
                <a:gd name="T92" fmla="*/ 252 w 567"/>
                <a:gd name="T93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7" h="273">
                  <a:moveTo>
                    <a:pt x="252" y="0"/>
                  </a:moveTo>
                  <a:lnTo>
                    <a:pt x="300" y="0"/>
                  </a:lnTo>
                  <a:lnTo>
                    <a:pt x="344" y="4"/>
                  </a:lnTo>
                  <a:lnTo>
                    <a:pt x="385" y="7"/>
                  </a:lnTo>
                  <a:lnTo>
                    <a:pt x="425" y="13"/>
                  </a:lnTo>
                  <a:lnTo>
                    <a:pt x="459" y="19"/>
                  </a:lnTo>
                  <a:lnTo>
                    <a:pt x="490" y="26"/>
                  </a:lnTo>
                  <a:lnTo>
                    <a:pt x="516" y="32"/>
                  </a:lnTo>
                  <a:lnTo>
                    <a:pt x="537" y="38"/>
                  </a:lnTo>
                  <a:lnTo>
                    <a:pt x="553" y="43"/>
                  </a:lnTo>
                  <a:lnTo>
                    <a:pt x="564" y="46"/>
                  </a:lnTo>
                  <a:lnTo>
                    <a:pt x="567" y="47"/>
                  </a:lnTo>
                  <a:lnTo>
                    <a:pt x="566" y="50"/>
                  </a:lnTo>
                  <a:lnTo>
                    <a:pt x="562" y="58"/>
                  </a:lnTo>
                  <a:lnTo>
                    <a:pt x="556" y="71"/>
                  </a:lnTo>
                  <a:lnTo>
                    <a:pt x="548" y="86"/>
                  </a:lnTo>
                  <a:lnTo>
                    <a:pt x="537" y="105"/>
                  </a:lnTo>
                  <a:lnTo>
                    <a:pt x="524" y="127"/>
                  </a:lnTo>
                  <a:lnTo>
                    <a:pt x="509" y="149"/>
                  </a:lnTo>
                  <a:lnTo>
                    <a:pt x="491" y="172"/>
                  </a:lnTo>
                  <a:lnTo>
                    <a:pt x="470" y="194"/>
                  </a:lnTo>
                  <a:lnTo>
                    <a:pt x="446" y="214"/>
                  </a:lnTo>
                  <a:lnTo>
                    <a:pt x="420" y="233"/>
                  </a:lnTo>
                  <a:lnTo>
                    <a:pt x="390" y="250"/>
                  </a:lnTo>
                  <a:lnTo>
                    <a:pt x="358" y="262"/>
                  </a:lnTo>
                  <a:lnTo>
                    <a:pt x="322" y="270"/>
                  </a:lnTo>
                  <a:lnTo>
                    <a:pt x="283" y="273"/>
                  </a:lnTo>
                  <a:lnTo>
                    <a:pt x="245" y="270"/>
                  </a:lnTo>
                  <a:lnTo>
                    <a:pt x="210" y="262"/>
                  </a:lnTo>
                  <a:lnTo>
                    <a:pt x="177" y="250"/>
                  </a:lnTo>
                  <a:lnTo>
                    <a:pt x="148" y="233"/>
                  </a:lnTo>
                  <a:lnTo>
                    <a:pt x="122" y="214"/>
                  </a:lnTo>
                  <a:lnTo>
                    <a:pt x="98" y="194"/>
                  </a:lnTo>
                  <a:lnTo>
                    <a:pt x="76" y="172"/>
                  </a:lnTo>
                  <a:lnTo>
                    <a:pt x="59" y="149"/>
                  </a:lnTo>
                  <a:lnTo>
                    <a:pt x="43" y="127"/>
                  </a:lnTo>
                  <a:lnTo>
                    <a:pt x="30" y="105"/>
                  </a:lnTo>
                  <a:lnTo>
                    <a:pt x="19" y="86"/>
                  </a:lnTo>
                  <a:lnTo>
                    <a:pt x="11" y="71"/>
                  </a:lnTo>
                  <a:lnTo>
                    <a:pt x="5" y="58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53" y="30"/>
                  </a:lnTo>
                  <a:lnTo>
                    <a:pt x="104" y="17"/>
                  </a:lnTo>
                  <a:lnTo>
                    <a:pt x="154" y="8"/>
                  </a:lnTo>
                  <a:lnTo>
                    <a:pt x="205" y="2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1" name="Freeform 217">
              <a:extLst>
                <a:ext uri="{FF2B5EF4-FFF2-40B4-BE49-F238E27FC236}">
                  <a16:creationId xmlns:a16="http://schemas.microsoft.com/office/drawing/2014/main" id="{89315E71-A3C4-4523-AB0B-28DAE8D22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3" y="2027"/>
              <a:ext cx="323" cy="137"/>
            </a:xfrm>
            <a:custGeom>
              <a:avLst/>
              <a:gdLst>
                <a:gd name="T0" fmla="*/ 483 w 968"/>
                <a:gd name="T1" fmla="*/ 0 h 409"/>
                <a:gd name="T2" fmla="*/ 584 w 968"/>
                <a:gd name="T3" fmla="*/ 4 h 409"/>
                <a:gd name="T4" fmla="*/ 684 w 968"/>
                <a:gd name="T5" fmla="*/ 13 h 409"/>
                <a:gd name="T6" fmla="*/ 780 w 968"/>
                <a:gd name="T7" fmla="*/ 29 h 409"/>
                <a:gd name="T8" fmla="*/ 875 w 968"/>
                <a:gd name="T9" fmla="*/ 50 h 409"/>
                <a:gd name="T10" fmla="*/ 968 w 968"/>
                <a:gd name="T11" fmla="*/ 76 h 409"/>
                <a:gd name="T12" fmla="*/ 950 w 968"/>
                <a:gd name="T13" fmla="*/ 110 h 409"/>
                <a:gd name="T14" fmla="*/ 930 w 968"/>
                <a:gd name="T15" fmla="*/ 146 h 409"/>
                <a:gd name="T16" fmla="*/ 907 w 968"/>
                <a:gd name="T17" fmla="*/ 180 h 409"/>
                <a:gd name="T18" fmla="*/ 882 w 968"/>
                <a:gd name="T19" fmla="*/ 213 h 409"/>
                <a:gd name="T20" fmla="*/ 855 w 968"/>
                <a:gd name="T21" fmla="*/ 245 h 409"/>
                <a:gd name="T22" fmla="*/ 825 w 968"/>
                <a:gd name="T23" fmla="*/ 275 h 409"/>
                <a:gd name="T24" fmla="*/ 793 w 968"/>
                <a:gd name="T25" fmla="*/ 303 h 409"/>
                <a:gd name="T26" fmla="*/ 758 w 968"/>
                <a:gd name="T27" fmla="*/ 329 h 409"/>
                <a:gd name="T28" fmla="*/ 720 w 968"/>
                <a:gd name="T29" fmla="*/ 352 h 409"/>
                <a:gd name="T30" fmla="*/ 679 w 968"/>
                <a:gd name="T31" fmla="*/ 372 h 409"/>
                <a:gd name="T32" fmla="*/ 635 w 968"/>
                <a:gd name="T33" fmla="*/ 387 h 409"/>
                <a:gd name="T34" fmla="*/ 588 w 968"/>
                <a:gd name="T35" fmla="*/ 399 h 409"/>
                <a:gd name="T36" fmla="*/ 538 w 968"/>
                <a:gd name="T37" fmla="*/ 406 h 409"/>
                <a:gd name="T38" fmla="*/ 483 w 968"/>
                <a:gd name="T39" fmla="*/ 409 h 409"/>
                <a:gd name="T40" fmla="*/ 430 w 968"/>
                <a:gd name="T41" fmla="*/ 406 h 409"/>
                <a:gd name="T42" fmla="*/ 380 w 968"/>
                <a:gd name="T43" fmla="*/ 399 h 409"/>
                <a:gd name="T44" fmla="*/ 332 w 968"/>
                <a:gd name="T45" fmla="*/ 387 h 409"/>
                <a:gd name="T46" fmla="*/ 288 w 968"/>
                <a:gd name="T47" fmla="*/ 372 h 409"/>
                <a:gd name="T48" fmla="*/ 248 w 968"/>
                <a:gd name="T49" fmla="*/ 352 h 409"/>
                <a:gd name="T50" fmla="*/ 210 w 968"/>
                <a:gd name="T51" fmla="*/ 329 h 409"/>
                <a:gd name="T52" fmla="*/ 174 w 968"/>
                <a:gd name="T53" fmla="*/ 303 h 409"/>
                <a:gd name="T54" fmla="*/ 142 w 968"/>
                <a:gd name="T55" fmla="*/ 275 h 409"/>
                <a:gd name="T56" fmla="*/ 113 w 968"/>
                <a:gd name="T57" fmla="*/ 245 h 409"/>
                <a:gd name="T58" fmla="*/ 85 w 968"/>
                <a:gd name="T59" fmla="*/ 213 h 409"/>
                <a:gd name="T60" fmla="*/ 60 w 968"/>
                <a:gd name="T61" fmla="*/ 180 h 409"/>
                <a:gd name="T62" fmla="*/ 39 w 968"/>
                <a:gd name="T63" fmla="*/ 146 h 409"/>
                <a:gd name="T64" fmla="*/ 18 w 968"/>
                <a:gd name="T65" fmla="*/ 110 h 409"/>
                <a:gd name="T66" fmla="*/ 0 w 968"/>
                <a:gd name="T67" fmla="*/ 76 h 409"/>
                <a:gd name="T68" fmla="*/ 92 w 968"/>
                <a:gd name="T69" fmla="*/ 50 h 409"/>
                <a:gd name="T70" fmla="*/ 187 w 968"/>
                <a:gd name="T71" fmla="*/ 29 h 409"/>
                <a:gd name="T72" fmla="*/ 284 w 968"/>
                <a:gd name="T73" fmla="*/ 13 h 409"/>
                <a:gd name="T74" fmla="*/ 383 w 968"/>
                <a:gd name="T75" fmla="*/ 4 h 409"/>
                <a:gd name="T76" fmla="*/ 483 w 968"/>
                <a:gd name="T77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68" h="409">
                  <a:moveTo>
                    <a:pt x="483" y="0"/>
                  </a:moveTo>
                  <a:lnTo>
                    <a:pt x="584" y="4"/>
                  </a:lnTo>
                  <a:lnTo>
                    <a:pt x="684" y="13"/>
                  </a:lnTo>
                  <a:lnTo>
                    <a:pt x="780" y="29"/>
                  </a:lnTo>
                  <a:lnTo>
                    <a:pt x="875" y="50"/>
                  </a:lnTo>
                  <a:lnTo>
                    <a:pt x="968" y="76"/>
                  </a:lnTo>
                  <a:lnTo>
                    <a:pt x="950" y="110"/>
                  </a:lnTo>
                  <a:lnTo>
                    <a:pt x="930" y="146"/>
                  </a:lnTo>
                  <a:lnTo>
                    <a:pt x="907" y="180"/>
                  </a:lnTo>
                  <a:lnTo>
                    <a:pt x="882" y="213"/>
                  </a:lnTo>
                  <a:lnTo>
                    <a:pt x="855" y="245"/>
                  </a:lnTo>
                  <a:lnTo>
                    <a:pt x="825" y="275"/>
                  </a:lnTo>
                  <a:lnTo>
                    <a:pt x="793" y="303"/>
                  </a:lnTo>
                  <a:lnTo>
                    <a:pt x="758" y="329"/>
                  </a:lnTo>
                  <a:lnTo>
                    <a:pt x="720" y="352"/>
                  </a:lnTo>
                  <a:lnTo>
                    <a:pt x="679" y="372"/>
                  </a:lnTo>
                  <a:lnTo>
                    <a:pt x="635" y="387"/>
                  </a:lnTo>
                  <a:lnTo>
                    <a:pt x="588" y="399"/>
                  </a:lnTo>
                  <a:lnTo>
                    <a:pt x="538" y="406"/>
                  </a:lnTo>
                  <a:lnTo>
                    <a:pt x="483" y="409"/>
                  </a:lnTo>
                  <a:lnTo>
                    <a:pt x="430" y="406"/>
                  </a:lnTo>
                  <a:lnTo>
                    <a:pt x="380" y="399"/>
                  </a:lnTo>
                  <a:lnTo>
                    <a:pt x="332" y="387"/>
                  </a:lnTo>
                  <a:lnTo>
                    <a:pt x="288" y="372"/>
                  </a:lnTo>
                  <a:lnTo>
                    <a:pt x="248" y="352"/>
                  </a:lnTo>
                  <a:lnTo>
                    <a:pt x="210" y="329"/>
                  </a:lnTo>
                  <a:lnTo>
                    <a:pt x="174" y="303"/>
                  </a:lnTo>
                  <a:lnTo>
                    <a:pt x="142" y="275"/>
                  </a:lnTo>
                  <a:lnTo>
                    <a:pt x="113" y="245"/>
                  </a:lnTo>
                  <a:lnTo>
                    <a:pt x="85" y="213"/>
                  </a:lnTo>
                  <a:lnTo>
                    <a:pt x="60" y="180"/>
                  </a:lnTo>
                  <a:lnTo>
                    <a:pt x="39" y="146"/>
                  </a:lnTo>
                  <a:lnTo>
                    <a:pt x="18" y="110"/>
                  </a:lnTo>
                  <a:lnTo>
                    <a:pt x="0" y="76"/>
                  </a:lnTo>
                  <a:lnTo>
                    <a:pt x="92" y="50"/>
                  </a:lnTo>
                  <a:lnTo>
                    <a:pt x="187" y="29"/>
                  </a:lnTo>
                  <a:lnTo>
                    <a:pt x="284" y="13"/>
                  </a:lnTo>
                  <a:lnTo>
                    <a:pt x="383" y="4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9837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2" name="Freeform 218">
              <a:extLst>
                <a:ext uri="{FF2B5EF4-FFF2-40B4-BE49-F238E27FC236}">
                  <a16:creationId xmlns:a16="http://schemas.microsoft.com/office/drawing/2014/main" id="{26E6506D-FED0-4C85-A11E-5829A8994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" y="2027"/>
              <a:ext cx="241" cy="112"/>
            </a:xfrm>
            <a:custGeom>
              <a:avLst/>
              <a:gdLst>
                <a:gd name="T0" fmla="*/ 361 w 724"/>
                <a:gd name="T1" fmla="*/ 0 h 334"/>
                <a:gd name="T2" fmla="*/ 454 w 724"/>
                <a:gd name="T3" fmla="*/ 3 h 334"/>
                <a:gd name="T4" fmla="*/ 545 w 724"/>
                <a:gd name="T5" fmla="*/ 11 h 334"/>
                <a:gd name="T6" fmla="*/ 636 w 724"/>
                <a:gd name="T7" fmla="*/ 25 h 334"/>
                <a:gd name="T8" fmla="*/ 724 w 724"/>
                <a:gd name="T9" fmla="*/ 43 h 334"/>
                <a:gd name="T10" fmla="*/ 712 w 724"/>
                <a:gd name="T11" fmla="*/ 70 h 334"/>
                <a:gd name="T12" fmla="*/ 700 w 724"/>
                <a:gd name="T13" fmla="*/ 98 h 334"/>
                <a:gd name="T14" fmla="*/ 684 w 724"/>
                <a:gd name="T15" fmla="*/ 127 h 334"/>
                <a:gd name="T16" fmla="*/ 668 w 724"/>
                <a:gd name="T17" fmla="*/ 155 h 334"/>
                <a:gd name="T18" fmla="*/ 649 w 724"/>
                <a:gd name="T19" fmla="*/ 184 h 334"/>
                <a:gd name="T20" fmla="*/ 629 w 724"/>
                <a:gd name="T21" fmla="*/ 210 h 334"/>
                <a:gd name="T22" fmla="*/ 605 w 724"/>
                <a:gd name="T23" fmla="*/ 236 h 334"/>
                <a:gd name="T24" fmla="*/ 579 w 724"/>
                <a:gd name="T25" fmla="*/ 259 h 334"/>
                <a:gd name="T26" fmla="*/ 550 w 724"/>
                <a:gd name="T27" fmla="*/ 281 h 334"/>
                <a:gd name="T28" fmla="*/ 518 w 724"/>
                <a:gd name="T29" fmla="*/ 298 h 334"/>
                <a:gd name="T30" fmla="*/ 484 w 724"/>
                <a:gd name="T31" fmla="*/ 314 h 334"/>
                <a:gd name="T32" fmla="*/ 447 w 724"/>
                <a:gd name="T33" fmla="*/ 324 h 334"/>
                <a:gd name="T34" fmla="*/ 405 w 724"/>
                <a:gd name="T35" fmla="*/ 332 h 334"/>
                <a:gd name="T36" fmla="*/ 361 w 724"/>
                <a:gd name="T37" fmla="*/ 334 h 334"/>
                <a:gd name="T38" fmla="*/ 318 w 724"/>
                <a:gd name="T39" fmla="*/ 332 h 334"/>
                <a:gd name="T40" fmla="*/ 277 w 724"/>
                <a:gd name="T41" fmla="*/ 324 h 334"/>
                <a:gd name="T42" fmla="*/ 240 w 724"/>
                <a:gd name="T43" fmla="*/ 314 h 334"/>
                <a:gd name="T44" fmla="*/ 206 w 724"/>
                <a:gd name="T45" fmla="*/ 298 h 334"/>
                <a:gd name="T46" fmla="*/ 174 w 724"/>
                <a:gd name="T47" fmla="*/ 281 h 334"/>
                <a:gd name="T48" fmla="*/ 145 w 724"/>
                <a:gd name="T49" fmla="*/ 259 h 334"/>
                <a:gd name="T50" fmla="*/ 119 w 724"/>
                <a:gd name="T51" fmla="*/ 236 h 334"/>
                <a:gd name="T52" fmla="*/ 95 w 724"/>
                <a:gd name="T53" fmla="*/ 210 h 334"/>
                <a:gd name="T54" fmla="*/ 75 w 724"/>
                <a:gd name="T55" fmla="*/ 184 h 334"/>
                <a:gd name="T56" fmla="*/ 56 w 724"/>
                <a:gd name="T57" fmla="*/ 155 h 334"/>
                <a:gd name="T58" fmla="*/ 39 w 724"/>
                <a:gd name="T59" fmla="*/ 127 h 334"/>
                <a:gd name="T60" fmla="*/ 24 w 724"/>
                <a:gd name="T61" fmla="*/ 98 h 334"/>
                <a:gd name="T62" fmla="*/ 12 w 724"/>
                <a:gd name="T63" fmla="*/ 70 h 334"/>
                <a:gd name="T64" fmla="*/ 0 w 724"/>
                <a:gd name="T65" fmla="*/ 43 h 334"/>
                <a:gd name="T66" fmla="*/ 88 w 724"/>
                <a:gd name="T67" fmla="*/ 25 h 334"/>
                <a:gd name="T68" fmla="*/ 178 w 724"/>
                <a:gd name="T69" fmla="*/ 11 h 334"/>
                <a:gd name="T70" fmla="*/ 270 w 724"/>
                <a:gd name="T71" fmla="*/ 3 h 334"/>
                <a:gd name="T72" fmla="*/ 361 w 724"/>
                <a:gd name="T73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4" h="334">
                  <a:moveTo>
                    <a:pt x="361" y="0"/>
                  </a:moveTo>
                  <a:lnTo>
                    <a:pt x="454" y="3"/>
                  </a:lnTo>
                  <a:lnTo>
                    <a:pt x="545" y="11"/>
                  </a:lnTo>
                  <a:lnTo>
                    <a:pt x="636" y="25"/>
                  </a:lnTo>
                  <a:lnTo>
                    <a:pt x="724" y="43"/>
                  </a:lnTo>
                  <a:lnTo>
                    <a:pt x="712" y="70"/>
                  </a:lnTo>
                  <a:lnTo>
                    <a:pt x="700" y="98"/>
                  </a:lnTo>
                  <a:lnTo>
                    <a:pt x="684" y="127"/>
                  </a:lnTo>
                  <a:lnTo>
                    <a:pt x="668" y="155"/>
                  </a:lnTo>
                  <a:lnTo>
                    <a:pt x="649" y="184"/>
                  </a:lnTo>
                  <a:lnTo>
                    <a:pt x="629" y="210"/>
                  </a:lnTo>
                  <a:lnTo>
                    <a:pt x="605" y="236"/>
                  </a:lnTo>
                  <a:lnTo>
                    <a:pt x="579" y="259"/>
                  </a:lnTo>
                  <a:lnTo>
                    <a:pt x="550" y="281"/>
                  </a:lnTo>
                  <a:lnTo>
                    <a:pt x="518" y="298"/>
                  </a:lnTo>
                  <a:lnTo>
                    <a:pt x="484" y="314"/>
                  </a:lnTo>
                  <a:lnTo>
                    <a:pt x="447" y="324"/>
                  </a:lnTo>
                  <a:lnTo>
                    <a:pt x="405" y="332"/>
                  </a:lnTo>
                  <a:lnTo>
                    <a:pt x="361" y="334"/>
                  </a:lnTo>
                  <a:lnTo>
                    <a:pt x="318" y="332"/>
                  </a:lnTo>
                  <a:lnTo>
                    <a:pt x="277" y="324"/>
                  </a:lnTo>
                  <a:lnTo>
                    <a:pt x="240" y="314"/>
                  </a:lnTo>
                  <a:lnTo>
                    <a:pt x="206" y="298"/>
                  </a:lnTo>
                  <a:lnTo>
                    <a:pt x="174" y="281"/>
                  </a:lnTo>
                  <a:lnTo>
                    <a:pt x="145" y="259"/>
                  </a:lnTo>
                  <a:lnTo>
                    <a:pt x="119" y="236"/>
                  </a:lnTo>
                  <a:lnTo>
                    <a:pt x="95" y="210"/>
                  </a:lnTo>
                  <a:lnTo>
                    <a:pt x="75" y="184"/>
                  </a:lnTo>
                  <a:lnTo>
                    <a:pt x="56" y="155"/>
                  </a:lnTo>
                  <a:lnTo>
                    <a:pt x="39" y="127"/>
                  </a:lnTo>
                  <a:lnTo>
                    <a:pt x="24" y="98"/>
                  </a:lnTo>
                  <a:lnTo>
                    <a:pt x="12" y="70"/>
                  </a:lnTo>
                  <a:lnTo>
                    <a:pt x="0" y="43"/>
                  </a:lnTo>
                  <a:lnTo>
                    <a:pt x="88" y="25"/>
                  </a:lnTo>
                  <a:lnTo>
                    <a:pt x="178" y="11"/>
                  </a:lnTo>
                  <a:lnTo>
                    <a:pt x="270" y="3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C0537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3" name="Freeform 219">
              <a:extLst>
                <a:ext uri="{FF2B5EF4-FFF2-40B4-BE49-F238E27FC236}">
                  <a16:creationId xmlns:a16="http://schemas.microsoft.com/office/drawing/2014/main" id="{43CE960C-82D2-4388-91F4-164B0C3C4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0" y="2016"/>
              <a:ext cx="189" cy="96"/>
            </a:xfrm>
            <a:custGeom>
              <a:avLst/>
              <a:gdLst>
                <a:gd name="T0" fmla="*/ 283 w 567"/>
                <a:gd name="T1" fmla="*/ 0 h 288"/>
                <a:gd name="T2" fmla="*/ 330 w 567"/>
                <a:gd name="T3" fmla="*/ 1 h 288"/>
                <a:gd name="T4" fmla="*/ 371 w 567"/>
                <a:gd name="T5" fmla="*/ 4 h 288"/>
                <a:gd name="T6" fmla="*/ 410 w 567"/>
                <a:gd name="T7" fmla="*/ 10 h 288"/>
                <a:gd name="T8" fmla="*/ 445 w 567"/>
                <a:gd name="T9" fmla="*/ 19 h 288"/>
                <a:gd name="T10" fmla="*/ 476 w 567"/>
                <a:gd name="T11" fmla="*/ 27 h 288"/>
                <a:gd name="T12" fmla="*/ 503 w 567"/>
                <a:gd name="T13" fmla="*/ 35 h 288"/>
                <a:gd name="T14" fmla="*/ 526 w 567"/>
                <a:gd name="T15" fmla="*/ 43 h 288"/>
                <a:gd name="T16" fmla="*/ 543 w 567"/>
                <a:gd name="T17" fmla="*/ 51 h 288"/>
                <a:gd name="T18" fmla="*/ 556 w 567"/>
                <a:gd name="T19" fmla="*/ 56 h 288"/>
                <a:gd name="T20" fmla="*/ 564 w 567"/>
                <a:gd name="T21" fmla="*/ 61 h 288"/>
                <a:gd name="T22" fmla="*/ 567 w 567"/>
                <a:gd name="T23" fmla="*/ 62 h 288"/>
                <a:gd name="T24" fmla="*/ 566 w 567"/>
                <a:gd name="T25" fmla="*/ 65 h 288"/>
                <a:gd name="T26" fmla="*/ 565 w 567"/>
                <a:gd name="T27" fmla="*/ 71 h 288"/>
                <a:gd name="T28" fmla="*/ 562 w 567"/>
                <a:gd name="T29" fmla="*/ 81 h 288"/>
                <a:gd name="T30" fmla="*/ 559 w 567"/>
                <a:gd name="T31" fmla="*/ 94 h 288"/>
                <a:gd name="T32" fmla="*/ 553 w 567"/>
                <a:gd name="T33" fmla="*/ 110 h 288"/>
                <a:gd name="T34" fmla="*/ 546 w 567"/>
                <a:gd name="T35" fmla="*/ 126 h 288"/>
                <a:gd name="T36" fmla="*/ 536 w 567"/>
                <a:gd name="T37" fmla="*/ 145 h 288"/>
                <a:gd name="T38" fmla="*/ 524 w 567"/>
                <a:gd name="T39" fmla="*/ 165 h 288"/>
                <a:gd name="T40" fmla="*/ 510 w 567"/>
                <a:gd name="T41" fmla="*/ 185 h 288"/>
                <a:gd name="T42" fmla="*/ 494 w 567"/>
                <a:gd name="T43" fmla="*/ 204 h 288"/>
                <a:gd name="T44" fmla="*/ 473 w 567"/>
                <a:gd name="T45" fmla="*/ 223 h 288"/>
                <a:gd name="T46" fmla="*/ 451 w 567"/>
                <a:gd name="T47" fmla="*/ 241 h 288"/>
                <a:gd name="T48" fmla="*/ 425 w 567"/>
                <a:gd name="T49" fmla="*/ 256 h 288"/>
                <a:gd name="T50" fmla="*/ 396 w 567"/>
                <a:gd name="T51" fmla="*/ 270 h 288"/>
                <a:gd name="T52" fmla="*/ 363 w 567"/>
                <a:gd name="T53" fmla="*/ 279 h 288"/>
                <a:gd name="T54" fmla="*/ 325 w 567"/>
                <a:gd name="T55" fmla="*/ 286 h 288"/>
                <a:gd name="T56" fmla="*/ 283 w 567"/>
                <a:gd name="T57" fmla="*/ 288 h 288"/>
                <a:gd name="T58" fmla="*/ 243 w 567"/>
                <a:gd name="T59" fmla="*/ 286 h 288"/>
                <a:gd name="T60" fmla="*/ 206 w 567"/>
                <a:gd name="T61" fmla="*/ 279 h 288"/>
                <a:gd name="T62" fmla="*/ 173 w 567"/>
                <a:gd name="T63" fmla="*/ 270 h 288"/>
                <a:gd name="T64" fmla="*/ 143 w 567"/>
                <a:gd name="T65" fmla="*/ 256 h 288"/>
                <a:gd name="T66" fmla="*/ 117 w 567"/>
                <a:gd name="T67" fmla="*/ 241 h 288"/>
                <a:gd name="T68" fmla="*/ 94 w 567"/>
                <a:gd name="T69" fmla="*/ 223 h 288"/>
                <a:gd name="T70" fmla="*/ 74 w 567"/>
                <a:gd name="T71" fmla="*/ 204 h 288"/>
                <a:gd name="T72" fmla="*/ 57 w 567"/>
                <a:gd name="T73" fmla="*/ 185 h 288"/>
                <a:gd name="T74" fmla="*/ 43 w 567"/>
                <a:gd name="T75" fmla="*/ 165 h 288"/>
                <a:gd name="T76" fmla="*/ 31 w 567"/>
                <a:gd name="T77" fmla="*/ 145 h 288"/>
                <a:gd name="T78" fmla="*/ 22 w 567"/>
                <a:gd name="T79" fmla="*/ 126 h 288"/>
                <a:gd name="T80" fmla="*/ 15 w 567"/>
                <a:gd name="T81" fmla="*/ 110 h 288"/>
                <a:gd name="T82" fmla="*/ 10 w 567"/>
                <a:gd name="T83" fmla="*/ 94 h 288"/>
                <a:gd name="T84" fmla="*/ 5 w 567"/>
                <a:gd name="T85" fmla="*/ 81 h 288"/>
                <a:gd name="T86" fmla="*/ 3 w 567"/>
                <a:gd name="T87" fmla="*/ 71 h 288"/>
                <a:gd name="T88" fmla="*/ 2 w 567"/>
                <a:gd name="T89" fmla="*/ 65 h 288"/>
                <a:gd name="T90" fmla="*/ 0 w 567"/>
                <a:gd name="T91" fmla="*/ 62 h 288"/>
                <a:gd name="T92" fmla="*/ 4 w 567"/>
                <a:gd name="T93" fmla="*/ 61 h 288"/>
                <a:gd name="T94" fmla="*/ 11 w 567"/>
                <a:gd name="T95" fmla="*/ 56 h 288"/>
                <a:gd name="T96" fmla="*/ 24 w 567"/>
                <a:gd name="T97" fmla="*/ 51 h 288"/>
                <a:gd name="T98" fmla="*/ 42 w 567"/>
                <a:gd name="T99" fmla="*/ 43 h 288"/>
                <a:gd name="T100" fmla="*/ 65 w 567"/>
                <a:gd name="T101" fmla="*/ 35 h 288"/>
                <a:gd name="T102" fmla="*/ 92 w 567"/>
                <a:gd name="T103" fmla="*/ 27 h 288"/>
                <a:gd name="T104" fmla="*/ 123 w 567"/>
                <a:gd name="T105" fmla="*/ 19 h 288"/>
                <a:gd name="T106" fmla="*/ 157 w 567"/>
                <a:gd name="T107" fmla="*/ 10 h 288"/>
                <a:gd name="T108" fmla="*/ 196 w 567"/>
                <a:gd name="T109" fmla="*/ 4 h 288"/>
                <a:gd name="T110" fmla="*/ 238 w 567"/>
                <a:gd name="T111" fmla="*/ 1 h 288"/>
                <a:gd name="T112" fmla="*/ 283 w 567"/>
                <a:gd name="T1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67" h="288">
                  <a:moveTo>
                    <a:pt x="283" y="0"/>
                  </a:moveTo>
                  <a:lnTo>
                    <a:pt x="330" y="1"/>
                  </a:lnTo>
                  <a:lnTo>
                    <a:pt x="371" y="4"/>
                  </a:lnTo>
                  <a:lnTo>
                    <a:pt x="410" y="10"/>
                  </a:lnTo>
                  <a:lnTo>
                    <a:pt x="445" y="19"/>
                  </a:lnTo>
                  <a:lnTo>
                    <a:pt x="476" y="27"/>
                  </a:lnTo>
                  <a:lnTo>
                    <a:pt x="503" y="35"/>
                  </a:lnTo>
                  <a:lnTo>
                    <a:pt x="526" y="43"/>
                  </a:lnTo>
                  <a:lnTo>
                    <a:pt x="543" y="51"/>
                  </a:lnTo>
                  <a:lnTo>
                    <a:pt x="556" y="56"/>
                  </a:lnTo>
                  <a:lnTo>
                    <a:pt x="564" y="61"/>
                  </a:lnTo>
                  <a:lnTo>
                    <a:pt x="567" y="62"/>
                  </a:lnTo>
                  <a:lnTo>
                    <a:pt x="566" y="65"/>
                  </a:lnTo>
                  <a:lnTo>
                    <a:pt x="565" y="71"/>
                  </a:lnTo>
                  <a:lnTo>
                    <a:pt x="562" y="81"/>
                  </a:lnTo>
                  <a:lnTo>
                    <a:pt x="559" y="94"/>
                  </a:lnTo>
                  <a:lnTo>
                    <a:pt x="553" y="110"/>
                  </a:lnTo>
                  <a:lnTo>
                    <a:pt x="546" y="126"/>
                  </a:lnTo>
                  <a:lnTo>
                    <a:pt x="536" y="145"/>
                  </a:lnTo>
                  <a:lnTo>
                    <a:pt x="524" y="165"/>
                  </a:lnTo>
                  <a:lnTo>
                    <a:pt x="510" y="185"/>
                  </a:lnTo>
                  <a:lnTo>
                    <a:pt x="494" y="204"/>
                  </a:lnTo>
                  <a:lnTo>
                    <a:pt x="473" y="223"/>
                  </a:lnTo>
                  <a:lnTo>
                    <a:pt x="451" y="241"/>
                  </a:lnTo>
                  <a:lnTo>
                    <a:pt x="425" y="256"/>
                  </a:lnTo>
                  <a:lnTo>
                    <a:pt x="396" y="270"/>
                  </a:lnTo>
                  <a:lnTo>
                    <a:pt x="363" y="279"/>
                  </a:lnTo>
                  <a:lnTo>
                    <a:pt x="325" y="286"/>
                  </a:lnTo>
                  <a:lnTo>
                    <a:pt x="283" y="288"/>
                  </a:lnTo>
                  <a:lnTo>
                    <a:pt x="243" y="286"/>
                  </a:lnTo>
                  <a:lnTo>
                    <a:pt x="206" y="279"/>
                  </a:lnTo>
                  <a:lnTo>
                    <a:pt x="173" y="270"/>
                  </a:lnTo>
                  <a:lnTo>
                    <a:pt x="143" y="256"/>
                  </a:lnTo>
                  <a:lnTo>
                    <a:pt x="117" y="241"/>
                  </a:lnTo>
                  <a:lnTo>
                    <a:pt x="94" y="223"/>
                  </a:lnTo>
                  <a:lnTo>
                    <a:pt x="74" y="204"/>
                  </a:lnTo>
                  <a:lnTo>
                    <a:pt x="57" y="185"/>
                  </a:lnTo>
                  <a:lnTo>
                    <a:pt x="43" y="165"/>
                  </a:lnTo>
                  <a:lnTo>
                    <a:pt x="31" y="145"/>
                  </a:lnTo>
                  <a:lnTo>
                    <a:pt x="22" y="126"/>
                  </a:lnTo>
                  <a:lnTo>
                    <a:pt x="15" y="110"/>
                  </a:lnTo>
                  <a:lnTo>
                    <a:pt x="10" y="94"/>
                  </a:lnTo>
                  <a:lnTo>
                    <a:pt x="5" y="81"/>
                  </a:lnTo>
                  <a:lnTo>
                    <a:pt x="3" y="71"/>
                  </a:lnTo>
                  <a:lnTo>
                    <a:pt x="2" y="65"/>
                  </a:lnTo>
                  <a:lnTo>
                    <a:pt x="0" y="62"/>
                  </a:lnTo>
                  <a:lnTo>
                    <a:pt x="4" y="61"/>
                  </a:lnTo>
                  <a:lnTo>
                    <a:pt x="11" y="56"/>
                  </a:lnTo>
                  <a:lnTo>
                    <a:pt x="24" y="51"/>
                  </a:lnTo>
                  <a:lnTo>
                    <a:pt x="42" y="43"/>
                  </a:lnTo>
                  <a:lnTo>
                    <a:pt x="65" y="35"/>
                  </a:lnTo>
                  <a:lnTo>
                    <a:pt x="92" y="27"/>
                  </a:lnTo>
                  <a:lnTo>
                    <a:pt x="123" y="19"/>
                  </a:lnTo>
                  <a:lnTo>
                    <a:pt x="157" y="10"/>
                  </a:lnTo>
                  <a:lnTo>
                    <a:pt x="196" y="4"/>
                  </a:lnTo>
                  <a:lnTo>
                    <a:pt x="238" y="1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4" name="Freeform 220">
              <a:extLst>
                <a:ext uri="{FF2B5EF4-FFF2-40B4-BE49-F238E27FC236}">
                  <a16:creationId xmlns:a16="http://schemas.microsoft.com/office/drawing/2014/main" id="{435B980B-0B65-4B8C-9F31-4676F4C2E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8" y="970"/>
              <a:ext cx="951" cy="1223"/>
            </a:xfrm>
            <a:custGeom>
              <a:avLst/>
              <a:gdLst>
                <a:gd name="T0" fmla="*/ 1532 w 2853"/>
                <a:gd name="T1" fmla="*/ 4 h 3669"/>
                <a:gd name="T2" fmla="*/ 1970 w 2853"/>
                <a:gd name="T3" fmla="*/ 85 h 3669"/>
                <a:gd name="T4" fmla="*/ 2306 w 2853"/>
                <a:gd name="T5" fmla="*/ 268 h 3669"/>
                <a:gd name="T6" fmla="*/ 2549 w 2853"/>
                <a:gd name="T7" fmla="*/ 534 h 3669"/>
                <a:gd name="T8" fmla="*/ 2714 w 2853"/>
                <a:gd name="T9" fmla="*/ 868 h 3669"/>
                <a:gd name="T10" fmla="*/ 2811 w 2853"/>
                <a:gd name="T11" fmla="*/ 1252 h 3669"/>
                <a:gd name="T12" fmla="*/ 2851 w 2853"/>
                <a:gd name="T13" fmla="*/ 1673 h 3669"/>
                <a:gd name="T14" fmla="*/ 2845 w 2853"/>
                <a:gd name="T15" fmla="*/ 2111 h 3669"/>
                <a:gd name="T16" fmla="*/ 2779 w 2853"/>
                <a:gd name="T17" fmla="*/ 2610 h 3669"/>
                <a:gd name="T18" fmla="*/ 2638 w 2853"/>
                <a:gd name="T19" fmla="*/ 3018 h 3669"/>
                <a:gd name="T20" fmla="*/ 2464 w 2853"/>
                <a:gd name="T21" fmla="*/ 3318 h 3669"/>
                <a:gd name="T22" fmla="*/ 2293 w 2853"/>
                <a:gd name="T23" fmla="*/ 3520 h 3669"/>
                <a:gd name="T24" fmla="*/ 2162 w 2853"/>
                <a:gd name="T25" fmla="*/ 3634 h 3669"/>
                <a:gd name="T26" fmla="*/ 2110 w 2853"/>
                <a:gd name="T27" fmla="*/ 3669 h 3669"/>
                <a:gd name="T28" fmla="*/ 2275 w 2853"/>
                <a:gd name="T29" fmla="*/ 3398 h 3669"/>
                <a:gd name="T30" fmla="*/ 2358 w 2853"/>
                <a:gd name="T31" fmla="*/ 3075 h 3669"/>
                <a:gd name="T32" fmla="*/ 2387 w 2853"/>
                <a:gd name="T33" fmla="*/ 2764 h 3669"/>
                <a:gd name="T34" fmla="*/ 2385 w 2853"/>
                <a:gd name="T35" fmla="*/ 2531 h 3669"/>
                <a:gd name="T36" fmla="*/ 2378 w 2853"/>
                <a:gd name="T37" fmla="*/ 2438 h 3669"/>
                <a:gd name="T38" fmla="*/ 2202 w 2853"/>
                <a:gd name="T39" fmla="*/ 2614 h 3669"/>
                <a:gd name="T40" fmla="*/ 2055 w 2853"/>
                <a:gd name="T41" fmla="*/ 2680 h 3669"/>
                <a:gd name="T42" fmla="*/ 2053 w 2853"/>
                <a:gd name="T43" fmla="*/ 2657 h 3669"/>
                <a:gd name="T44" fmla="*/ 2219 w 2853"/>
                <a:gd name="T45" fmla="*/ 2435 h 3669"/>
                <a:gd name="T46" fmla="*/ 2306 w 2853"/>
                <a:gd name="T47" fmla="*/ 2150 h 3669"/>
                <a:gd name="T48" fmla="*/ 2318 w 2853"/>
                <a:gd name="T49" fmla="*/ 1856 h 3669"/>
                <a:gd name="T50" fmla="*/ 2261 w 2853"/>
                <a:gd name="T51" fmla="*/ 1612 h 3669"/>
                <a:gd name="T52" fmla="*/ 2141 w 2853"/>
                <a:gd name="T53" fmla="*/ 1475 h 3669"/>
                <a:gd name="T54" fmla="*/ 1929 w 2853"/>
                <a:gd name="T55" fmla="*/ 1408 h 3669"/>
                <a:gd name="T56" fmla="*/ 1702 w 2853"/>
                <a:gd name="T57" fmla="*/ 1292 h 3669"/>
                <a:gd name="T58" fmla="*/ 1519 w 2853"/>
                <a:gd name="T59" fmla="*/ 1177 h 3669"/>
                <a:gd name="T60" fmla="*/ 1427 w 2853"/>
                <a:gd name="T61" fmla="*/ 1112 h 3669"/>
                <a:gd name="T62" fmla="*/ 1334 w 2853"/>
                <a:gd name="T63" fmla="*/ 1177 h 3669"/>
                <a:gd name="T64" fmla="*/ 1151 w 2853"/>
                <a:gd name="T65" fmla="*/ 1292 h 3669"/>
                <a:gd name="T66" fmla="*/ 924 w 2853"/>
                <a:gd name="T67" fmla="*/ 1408 h 3669"/>
                <a:gd name="T68" fmla="*/ 713 w 2853"/>
                <a:gd name="T69" fmla="*/ 1475 h 3669"/>
                <a:gd name="T70" fmla="*/ 593 w 2853"/>
                <a:gd name="T71" fmla="*/ 1612 h 3669"/>
                <a:gd name="T72" fmla="*/ 536 w 2853"/>
                <a:gd name="T73" fmla="*/ 1856 h 3669"/>
                <a:gd name="T74" fmla="*/ 548 w 2853"/>
                <a:gd name="T75" fmla="*/ 2150 h 3669"/>
                <a:gd name="T76" fmla="*/ 634 w 2853"/>
                <a:gd name="T77" fmla="*/ 2435 h 3669"/>
                <a:gd name="T78" fmla="*/ 801 w 2853"/>
                <a:gd name="T79" fmla="*/ 2657 h 3669"/>
                <a:gd name="T80" fmla="*/ 798 w 2853"/>
                <a:gd name="T81" fmla="*/ 2680 h 3669"/>
                <a:gd name="T82" fmla="*/ 652 w 2853"/>
                <a:gd name="T83" fmla="*/ 2614 h 3669"/>
                <a:gd name="T84" fmla="*/ 475 w 2853"/>
                <a:gd name="T85" fmla="*/ 2438 h 3669"/>
                <a:gd name="T86" fmla="*/ 469 w 2853"/>
                <a:gd name="T87" fmla="*/ 2531 h 3669"/>
                <a:gd name="T88" fmla="*/ 467 w 2853"/>
                <a:gd name="T89" fmla="*/ 2764 h 3669"/>
                <a:gd name="T90" fmla="*/ 495 w 2853"/>
                <a:gd name="T91" fmla="*/ 3075 h 3669"/>
                <a:gd name="T92" fmla="*/ 578 w 2853"/>
                <a:gd name="T93" fmla="*/ 3398 h 3669"/>
                <a:gd name="T94" fmla="*/ 744 w 2853"/>
                <a:gd name="T95" fmla="*/ 3669 h 3669"/>
                <a:gd name="T96" fmla="*/ 691 w 2853"/>
                <a:gd name="T97" fmla="*/ 3634 h 3669"/>
                <a:gd name="T98" fmla="*/ 561 w 2853"/>
                <a:gd name="T99" fmla="*/ 3520 h 3669"/>
                <a:gd name="T100" fmla="*/ 389 w 2853"/>
                <a:gd name="T101" fmla="*/ 3318 h 3669"/>
                <a:gd name="T102" fmla="*/ 215 w 2853"/>
                <a:gd name="T103" fmla="*/ 3018 h 3669"/>
                <a:gd name="T104" fmla="*/ 76 w 2853"/>
                <a:gd name="T105" fmla="*/ 2610 h 3669"/>
                <a:gd name="T106" fmla="*/ 8 w 2853"/>
                <a:gd name="T107" fmla="*/ 2111 h 3669"/>
                <a:gd name="T108" fmla="*/ 3 w 2853"/>
                <a:gd name="T109" fmla="*/ 1673 h 3669"/>
                <a:gd name="T110" fmla="*/ 43 w 2853"/>
                <a:gd name="T111" fmla="*/ 1252 h 3669"/>
                <a:gd name="T112" fmla="*/ 139 w 2853"/>
                <a:gd name="T113" fmla="*/ 868 h 3669"/>
                <a:gd name="T114" fmla="*/ 304 w 2853"/>
                <a:gd name="T115" fmla="*/ 534 h 3669"/>
                <a:gd name="T116" fmla="*/ 548 w 2853"/>
                <a:gd name="T117" fmla="*/ 268 h 3669"/>
                <a:gd name="T118" fmla="*/ 884 w 2853"/>
                <a:gd name="T119" fmla="*/ 85 h 3669"/>
                <a:gd name="T120" fmla="*/ 1322 w 2853"/>
                <a:gd name="T121" fmla="*/ 4 h 3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53" h="3669">
                  <a:moveTo>
                    <a:pt x="1423" y="0"/>
                  </a:moveTo>
                  <a:lnTo>
                    <a:pt x="1427" y="0"/>
                  </a:lnTo>
                  <a:lnTo>
                    <a:pt x="1430" y="0"/>
                  </a:lnTo>
                  <a:lnTo>
                    <a:pt x="1430" y="1"/>
                  </a:lnTo>
                  <a:lnTo>
                    <a:pt x="1532" y="4"/>
                  </a:lnTo>
                  <a:lnTo>
                    <a:pt x="1629" y="11"/>
                  </a:lnTo>
                  <a:lnTo>
                    <a:pt x="1720" y="23"/>
                  </a:lnTo>
                  <a:lnTo>
                    <a:pt x="1808" y="39"/>
                  </a:lnTo>
                  <a:lnTo>
                    <a:pt x="1891" y="61"/>
                  </a:lnTo>
                  <a:lnTo>
                    <a:pt x="1970" y="85"/>
                  </a:lnTo>
                  <a:lnTo>
                    <a:pt x="2044" y="114"/>
                  </a:lnTo>
                  <a:lnTo>
                    <a:pt x="2116" y="147"/>
                  </a:lnTo>
                  <a:lnTo>
                    <a:pt x="2182" y="184"/>
                  </a:lnTo>
                  <a:lnTo>
                    <a:pt x="2246" y="224"/>
                  </a:lnTo>
                  <a:lnTo>
                    <a:pt x="2306" y="268"/>
                  </a:lnTo>
                  <a:lnTo>
                    <a:pt x="2362" y="315"/>
                  </a:lnTo>
                  <a:lnTo>
                    <a:pt x="2414" y="365"/>
                  </a:lnTo>
                  <a:lnTo>
                    <a:pt x="2463" y="418"/>
                  </a:lnTo>
                  <a:lnTo>
                    <a:pt x="2508" y="475"/>
                  </a:lnTo>
                  <a:lnTo>
                    <a:pt x="2549" y="534"/>
                  </a:lnTo>
                  <a:lnTo>
                    <a:pt x="2589" y="596"/>
                  </a:lnTo>
                  <a:lnTo>
                    <a:pt x="2624" y="661"/>
                  </a:lnTo>
                  <a:lnTo>
                    <a:pt x="2657" y="727"/>
                  </a:lnTo>
                  <a:lnTo>
                    <a:pt x="2687" y="797"/>
                  </a:lnTo>
                  <a:lnTo>
                    <a:pt x="2714" y="868"/>
                  </a:lnTo>
                  <a:lnTo>
                    <a:pt x="2738" y="941"/>
                  </a:lnTo>
                  <a:lnTo>
                    <a:pt x="2761" y="1017"/>
                  </a:lnTo>
                  <a:lnTo>
                    <a:pt x="2780" y="1094"/>
                  </a:lnTo>
                  <a:lnTo>
                    <a:pt x="2796" y="1173"/>
                  </a:lnTo>
                  <a:lnTo>
                    <a:pt x="2811" y="1252"/>
                  </a:lnTo>
                  <a:lnTo>
                    <a:pt x="2823" y="1334"/>
                  </a:lnTo>
                  <a:lnTo>
                    <a:pt x="2833" y="1417"/>
                  </a:lnTo>
                  <a:lnTo>
                    <a:pt x="2840" y="1501"/>
                  </a:lnTo>
                  <a:lnTo>
                    <a:pt x="2846" y="1586"/>
                  </a:lnTo>
                  <a:lnTo>
                    <a:pt x="2851" y="1673"/>
                  </a:lnTo>
                  <a:lnTo>
                    <a:pt x="2852" y="1759"/>
                  </a:lnTo>
                  <a:lnTo>
                    <a:pt x="2853" y="1847"/>
                  </a:lnTo>
                  <a:lnTo>
                    <a:pt x="2852" y="1934"/>
                  </a:lnTo>
                  <a:lnTo>
                    <a:pt x="2849" y="2022"/>
                  </a:lnTo>
                  <a:lnTo>
                    <a:pt x="2845" y="2111"/>
                  </a:lnTo>
                  <a:lnTo>
                    <a:pt x="2839" y="2198"/>
                  </a:lnTo>
                  <a:lnTo>
                    <a:pt x="2830" y="2308"/>
                  </a:lnTo>
                  <a:lnTo>
                    <a:pt x="2815" y="2414"/>
                  </a:lnTo>
                  <a:lnTo>
                    <a:pt x="2799" y="2514"/>
                  </a:lnTo>
                  <a:lnTo>
                    <a:pt x="2779" y="2610"/>
                  </a:lnTo>
                  <a:lnTo>
                    <a:pt x="2755" y="2701"/>
                  </a:lnTo>
                  <a:lnTo>
                    <a:pt x="2729" y="2786"/>
                  </a:lnTo>
                  <a:lnTo>
                    <a:pt x="2700" y="2868"/>
                  </a:lnTo>
                  <a:lnTo>
                    <a:pt x="2671" y="2945"/>
                  </a:lnTo>
                  <a:lnTo>
                    <a:pt x="2638" y="3018"/>
                  </a:lnTo>
                  <a:lnTo>
                    <a:pt x="2605" y="3087"/>
                  </a:lnTo>
                  <a:lnTo>
                    <a:pt x="2571" y="3151"/>
                  </a:lnTo>
                  <a:lnTo>
                    <a:pt x="2535" y="3210"/>
                  </a:lnTo>
                  <a:lnTo>
                    <a:pt x="2499" y="3267"/>
                  </a:lnTo>
                  <a:lnTo>
                    <a:pt x="2464" y="3318"/>
                  </a:lnTo>
                  <a:lnTo>
                    <a:pt x="2428" y="3366"/>
                  </a:lnTo>
                  <a:lnTo>
                    <a:pt x="2393" y="3410"/>
                  </a:lnTo>
                  <a:lnTo>
                    <a:pt x="2358" y="3450"/>
                  </a:lnTo>
                  <a:lnTo>
                    <a:pt x="2325" y="3487"/>
                  </a:lnTo>
                  <a:lnTo>
                    <a:pt x="2293" y="3520"/>
                  </a:lnTo>
                  <a:lnTo>
                    <a:pt x="2262" y="3550"/>
                  </a:lnTo>
                  <a:lnTo>
                    <a:pt x="2233" y="3576"/>
                  </a:lnTo>
                  <a:lnTo>
                    <a:pt x="2207" y="3598"/>
                  </a:lnTo>
                  <a:lnTo>
                    <a:pt x="2182" y="3617"/>
                  </a:lnTo>
                  <a:lnTo>
                    <a:pt x="2162" y="3634"/>
                  </a:lnTo>
                  <a:lnTo>
                    <a:pt x="2144" y="3647"/>
                  </a:lnTo>
                  <a:lnTo>
                    <a:pt x="2129" y="3656"/>
                  </a:lnTo>
                  <a:lnTo>
                    <a:pt x="2118" y="3664"/>
                  </a:lnTo>
                  <a:lnTo>
                    <a:pt x="2112" y="3668"/>
                  </a:lnTo>
                  <a:lnTo>
                    <a:pt x="2110" y="3669"/>
                  </a:lnTo>
                  <a:lnTo>
                    <a:pt x="2150" y="3622"/>
                  </a:lnTo>
                  <a:lnTo>
                    <a:pt x="2187" y="3571"/>
                  </a:lnTo>
                  <a:lnTo>
                    <a:pt x="2220" y="3517"/>
                  </a:lnTo>
                  <a:lnTo>
                    <a:pt x="2249" y="3459"/>
                  </a:lnTo>
                  <a:lnTo>
                    <a:pt x="2275" y="3398"/>
                  </a:lnTo>
                  <a:lnTo>
                    <a:pt x="2297" y="3336"/>
                  </a:lnTo>
                  <a:lnTo>
                    <a:pt x="2316" y="3272"/>
                  </a:lnTo>
                  <a:lnTo>
                    <a:pt x="2333" y="3207"/>
                  </a:lnTo>
                  <a:lnTo>
                    <a:pt x="2347" y="3140"/>
                  </a:lnTo>
                  <a:lnTo>
                    <a:pt x="2358" y="3075"/>
                  </a:lnTo>
                  <a:lnTo>
                    <a:pt x="2368" y="3010"/>
                  </a:lnTo>
                  <a:lnTo>
                    <a:pt x="2375" y="2946"/>
                  </a:lnTo>
                  <a:lnTo>
                    <a:pt x="2381" y="2884"/>
                  </a:lnTo>
                  <a:lnTo>
                    <a:pt x="2384" y="2823"/>
                  </a:lnTo>
                  <a:lnTo>
                    <a:pt x="2387" y="2764"/>
                  </a:lnTo>
                  <a:lnTo>
                    <a:pt x="2388" y="2710"/>
                  </a:lnTo>
                  <a:lnTo>
                    <a:pt x="2388" y="2659"/>
                  </a:lnTo>
                  <a:lnTo>
                    <a:pt x="2388" y="2611"/>
                  </a:lnTo>
                  <a:lnTo>
                    <a:pt x="2387" y="2569"/>
                  </a:lnTo>
                  <a:lnTo>
                    <a:pt x="2385" y="2531"/>
                  </a:lnTo>
                  <a:lnTo>
                    <a:pt x="2383" y="2499"/>
                  </a:lnTo>
                  <a:lnTo>
                    <a:pt x="2382" y="2473"/>
                  </a:lnTo>
                  <a:lnTo>
                    <a:pt x="2379" y="2454"/>
                  </a:lnTo>
                  <a:lnTo>
                    <a:pt x="2379" y="2442"/>
                  </a:lnTo>
                  <a:lnTo>
                    <a:pt x="2378" y="2438"/>
                  </a:lnTo>
                  <a:lnTo>
                    <a:pt x="2345" y="2485"/>
                  </a:lnTo>
                  <a:lnTo>
                    <a:pt x="2309" y="2525"/>
                  </a:lnTo>
                  <a:lnTo>
                    <a:pt x="2274" y="2560"/>
                  </a:lnTo>
                  <a:lnTo>
                    <a:pt x="2237" y="2589"/>
                  </a:lnTo>
                  <a:lnTo>
                    <a:pt x="2202" y="2614"/>
                  </a:lnTo>
                  <a:lnTo>
                    <a:pt x="2168" y="2634"/>
                  </a:lnTo>
                  <a:lnTo>
                    <a:pt x="2136" y="2650"/>
                  </a:lnTo>
                  <a:lnTo>
                    <a:pt x="2105" y="2663"/>
                  </a:lnTo>
                  <a:lnTo>
                    <a:pt x="2079" y="2673"/>
                  </a:lnTo>
                  <a:lnTo>
                    <a:pt x="2055" y="2680"/>
                  </a:lnTo>
                  <a:lnTo>
                    <a:pt x="2036" y="2685"/>
                  </a:lnTo>
                  <a:lnTo>
                    <a:pt x="2021" y="2687"/>
                  </a:lnTo>
                  <a:lnTo>
                    <a:pt x="2012" y="2688"/>
                  </a:lnTo>
                  <a:lnTo>
                    <a:pt x="2009" y="2688"/>
                  </a:lnTo>
                  <a:lnTo>
                    <a:pt x="2053" y="2657"/>
                  </a:lnTo>
                  <a:lnTo>
                    <a:pt x="2093" y="2621"/>
                  </a:lnTo>
                  <a:lnTo>
                    <a:pt x="2129" y="2579"/>
                  </a:lnTo>
                  <a:lnTo>
                    <a:pt x="2162" y="2534"/>
                  </a:lnTo>
                  <a:lnTo>
                    <a:pt x="2193" y="2486"/>
                  </a:lnTo>
                  <a:lnTo>
                    <a:pt x="2219" y="2435"/>
                  </a:lnTo>
                  <a:lnTo>
                    <a:pt x="2243" y="2382"/>
                  </a:lnTo>
                  <a:lnTo>
                    <a:pt x="2263" y="2325"/>
                  </a:lnTo>
                  <a:lnTo>
                    <a:pt x="2281" y="2268"/>
                  </a:lnTo>
                  <a:lnTo>
                    <a:pt x="2295" y="2209"/>
                  </a:lnTo>
                  <a:lnTo>
                    <a:pt x="2306" y="2150"/>
                  </a:lnTo>
                  <a:lnTo>
                    <a:pt x="2314" y="2089"/>
                  </a:lnTo>
                  <a:lnTo>
                    <a:pt x="2319" y="2030"/>
                  </a:lnTo>
                  <a:lnTo>
                    <a:pt x="2321" y="1971"/>
                  </a:lnTo>
                  <a:lnTo>
                    <a:pt x="2321" y="1913"/>
                  </a:lnTo>
                  <a:lnTo>
                    <a:pt x="2318" y="1856"/>
                  </a:lnTo>
                  <a:lnTo>
                    <a:pt x="2312" y="1802"/>
                  </a:lnTo>
                  <a:lnTo>
                    <a:pt x="2302" y="1750"/>
                  </a:lnTo>
                  <a:lnTo>
                    <a:pt x="2292" y="1700"/>
                  </a:lnTo>
                  <a:lnTo>
                    <a:pt x="2277" y="1655"/>
                  </a:lnTo>
                  <a:lnTo>
                    <a:pt x="2261" y="1612"/>
                  </a:lnTo>
                  <a:lnTo>
                    <a:pt x="2242" y="1574"/>
                  </a:lnTo>
                  <a:lnTo>
                    <a:pt x="2220" y="1541"/>
                  </a:lnTo>
                  <a:lnTo>
                    <a:pt x="2195" y="1514"/>
                  </a:lnTo>
                  <a:lnTo>
                    <a:pt x="2169" y="1492"/>
                  </a:lnTo>
                  <a:lnTo>
                    <a:pt x="2141" y="1475"/>
                  </a:lnTo>
                  <a:lnTo>
                    <a:pt x="2110" y="1466"/>
                  </a:lnTo>
                  <a:lnTo>
                    <a:pt x="2066" y="1455"/>
                  </a:lnTo>
                  <a:lnTo>
                    <a:pt x="2021" y="1442"/>
                  </a:lnTo>
                  <a:lnTo>
                    <a:pt x="1976" y="1425"/>
                  </a:lnTo>
                  <a:lnTo>
                    <a:pt x="1929" y="1408"/>
                  </a:lnTo>
                  <a:lnTo>
                    <a:pt x="1883" y="1386"/>
                  </a:lnTo>
                  <a:lnTo>
                    <a:pt x="1837" y="1365"/>
                  </a:lnTo>
                  <a:lnTo>
                    <a:pt x="1790" y="1341"/>
                  </a:lnTo>
                  <a:lnTo>
                    <a:pt x="1746" y="1316"/>
                  </a:lnTo>
                  <a:lnTo>
                    <a:pt x="1702" y="1292"/>
                  </a:lnTo>
                  <a:lnTo>
                    <a:pt x="1661" y="1268"/>
                  </a:lnTo>
                  <a:lnTo>
                    <a:pt x="1621" y="1243"/>
                  </a:lnTo>
                  <a:lnTo>
                    <a:pt x="1585" y="1219"/>
                  </a:lnTo>
                  <a:lnTo>
                    <a:pt x="1550" y="1197"/>
                  </a:lnTo>
                  <a:lnTo>
                    <a:pt x="1519" y="1177"/>
                  </a:lnTo>
                  <a:lnTo>
                    <a:pt x="1492" y="1158"/>
                  </a:lnTo>
                  <a:lnTo>
                    <a:pt x="1469" y="1141"/>
                  </a:lnTo>
                  <a:lnTo>
                    <a:pt x="1450" y="1128"/>
                  </a:lnTo>
                  <a:lnTo>
                    <a:pt x="1436" y="1118"/>
                  </a:lnTo>
                  <a:lnTo>
                    <a:pt x="1427" y="1112"/>
                  </a:lnTo>
                  <a:lnTo>
                    <a:pt x="1417" y="1118"/>
                  </a:lnTo>
                  <a:lnTo>
                    <a:pt x="1403" y="1128"/>
                  </a:lnTo>
                  <a:lnTo>
                    <a:pt x="1384" y="1141"/>
                  </a:lnTo>
                  <a:lnTo>
                    <a:pt x="1361" y="1158"/>
                  </a:lnTo>
                  <a:lnTo>
                    <a:pt x="1334" y="1177"/>
                  </a:lnTo>
                  <a:lnTo>
                    <a:pt x="1303" y="1197"/>
                  </a:lnTo>
                  <a:lnTo>
                    <a:pt x="1269" y="1219"/>
                  </a:lnTo>
                  <a:lnTo>
                    <a:pt x="1232" y="1243"/>
                  </a:lnTo>
                  <a:lnTo>
                    <a:pt x="1193" y="1268"/>
                  </a:lnTo>
                  <a:lnTo>
                    <a:pt x="1151" y="1292"/>
                  </a:lnTo>
                  <a:lnTo>
                    <a:pt x="1107" y="1316"/>
                  </a:lnTo>
                  <a:lnTo>
                    <a:pt x="1063" y="1341"/>
                  </a:lnTo>
                  <a:lnTo>
                    <a:pt x="1017" y="1365"/>
                  </a:lnTo>
                  <a:lnTo>
                    <a:pt x="970" y="1386"/>
                  </a:lnTo>
                  <a:lnTo>
                    <a:pt x="924" y="1408"/>
                  </a:lnTo>
                  <a:lnTo>
                    <a:pt x="878" y="1425"/>
                  </a:lnTo>
                  <a:lnTo>
                    <a:pt x="833" y="1442"/>
                  </a:lnTo>
                  <a:lnTo>
                    <a:pt x="787" y="1455"/>
                  </a:lnTo>
                  <a:lnTo>
                    <a:pt x="744" y="1466"/>
                  </a:lnTo>
                  <a:lnTo>
                    <a:pt x="713" y="1475"/>
                  </a:lnTo>
                  <a:lnTo>
                    <a:pt x="684" y="1492"/>
                  </a:lnTo>
                  <a:lnTo>
                    <a:pt x="658" y="1514"/>
                  </a:lnTo>
                  <a:lnTo>
                    <a:pt x="634" y="1541"/>
                  </a:lnTo>
                  <a:lnTo>
                    <a:pt x="612" y="1574"/>
                  </a:lnTo>
                  <a:lnTo>
                    <a:pt x="593" y="1612"/>
                  </a:lnTo>
                  <a:lnTo>
                    <a:pt x="576" y="1655"/>
                  </a:lnTo>
                  <a:lnTo>
                    <a:pt x="563" y="1700"/>
                  </a:lnTo>
                  <a:lnTo>
                    <a:pt x="551" y="1750"/>
                  </a:lnTo>
                  <a:lnTo>
                    <a:pt x="542" y="1802"/>
                  </a:lnTo>
                  <a:lnTo>
                    <a:pt x="536" y="1856"/>
                  </a:lnTo>
                  <a:lnTo>
                    <a:pt x="533" y="1913"/>
                  </a:lnTo>
                  <a:lnTo>
                    <a:pt x="532" y="1971"/>
                  </a:lnTo>
                  <a:lnTo>
                    <a:pt x="534" y="2030"/>
                  </a:lnTo>
                  <a:lnTo>
                    <a:pt x="539" y="2089"/>
                  </a:lnTo>
                  <a:lnTo>
                    <a:pt x="548" y="2150"/>
                  </a:lnTo>
                  <a:lnTo>
                    <a:pt x="559" y="2209"/>
                  </a:lnTo>
                  <a:lnTo>
                    <a:pt x="572" y="2268"/>
                  </a:lnTo>
                  <a:lnTo>
                    <a:pt x="590" y="2325"/>
                  </a:lnTo>
                  <a:lnTo>
                    <a:pt x="610" y="2382"/>
                  </a:lnTo>
                  <a:lnTo>
                    <a:pt x="634" y="2435"/>
                  </a:lnTo>
                  <a:lnTo>
                    <a:pt x="660" y="2486"/>
                  </a:lnTo>
                  <a:lnTo>
                    <a:pt x="691" y="2534"/>
                  </a:lnTo>
                  <a:lnTo>
                    <a:pt x="725" y="2579"/>
                  </a:lnTo>
                  <a:lnTo>
                    <a:pt x="761" y="2621"/>
                  </a:lnTo>
                  <a:lnTo>
                    <a:pt x="801" y="2657"/>
                  </a:lnTo>
                  <a:lnTo>
                    <a:pt x="845" y="2688"/>
                  </a:lnTo>
                  <a:lnTo>
                    <a:pt x="841" y="2688"/>
                  </a:lnTo>
                  <a:lnTo>
                    <a:pt x="833" y="2687"/>
                  </a:lnTo>
                  <a:lnTo>
                    <a:pt x="817" y="2685"/>
                  </a:lnTo>
                  <a:lnTo>
                    <a:pt x="798" y="2680"/>
                  </a:lnTo>
                  <a:lnTo>
                    <a:pt x="776" y="2673"/>
                  </a:lnTo>
                  <a:lnTo>
                    <a:pt x="748" y="2663"/>
                  </a:lnTo>
                  <a:lnTo>
                    <a:pt x="719" y="2650"/>
                  </a:lnTo>
                  <a:lnTo>
                    <a:pt x="685" y="2634"/>
                  </a:lnTo>
                  <a:lnTo>
                    <a:pt x="652" y="2614"/>
                  </a:lnTo>
                  <a:lnTo>
                    <a:pt x="616" y="2589"/>
                  </a:lnTo>
                  <a:lnTo>
                    <a:pt x="581" y="2560"/>
                  </a:lnTo>
                  <a:lnTo>
                    <a:pt x="544" y="2525"/>
                  </a:lnTo>
                  <a:lnTo>
                    <a:pt x="509" y="2485"/>
                  </a:lnTo>
                  <a:lnTo>
                    <a:pt x="475" y="2438"/>
                  </a:lnTo>
                  <a:lnTo>
                    <a:pt x="475" y="2442"/>
                  </a:lnTo>
                  <a:lnTo>
                    <a:pt x="474" y="2454"/>
                  </a:lnTo>
                  <a:lnTo>
                    <a:pt x="473" y="2473"/>
                  </a:lnTo>
                  <a:lnTo>
                    <a:pt x="470" y="2499"/>
                  </a:lnTo>
                  <a:lnTo>
                    <a:pt x="469" y="2531"/>
                  </a:lnTo>
                  <a:lnTo>
                    <a:pt x="467" y="2569"/>
                  </a:lnTo>
                  <a:lnTo>
                    <a:pt x="466" y="2611"/>
                  </a:lnTo>
                  <a:lnTo>
                    <a:pt x="466" y="2659"/>
                  </a:lnTo>
                  <a:lnTo>
                    <a:pt x="466" y="2710"/>
                  </a:lnTo>
                  <a:lnTo>
                    <a:pt x="467" y="2764"/>
                  </a:lnTo>
                  <a:lnTo>
                    <a:pt x="469" y="2823"/>
                  </a:lnTo>
                  <a:lnTo>
                    <a:pt x="473" y="2884"/>
                  </a:lnTo>
                  <a:lnTo>
                    <a:pt x="479" y="2946"/>
                  </a:lnTo>
                  <a:lnTo>
                    <a:pt x="486" y="3010"/>
                  </a:lnTo>
                  <a:lnTo>
                    <a:pt x="495" y="3075"/>
                  </a:lnTo>
                  <a:lnTo>
                    <a:pt x="507" y="3140"/>
                  </a:lnTo>
                  <a:lnTo>
                    <a:pt x="520" y="3207"/>
                  </a:lnTo>
                  <a:lnTo>
                    <a:pt x="537" y="3272"/>
                  </a:lnTo>
                  <a:lnTo>
                    <a:pt x="557" y="3336"/>
                  </a:lnTo>
                  <a:lnTo>
                    <a:pt x="578" y="3398"/>
                  </a:lnTo>
                  <a:lnTo>
                    <a:pt x="605" y="3459"/>
                  </a:lnTo>
                  <a:lnTo>
                    <a:pt x="634" y="3517"/>
                  </a:lnTo>
                  <a:lnTo>
                    <a:pt x="666" y="3571"/>
                  </a:lnTo>
                  <a:lnTo>
                    <a:pt x="703" y="3622"/>
                  </a:lnTo>
                  <a:lnTo>
                    <a:pt x="744" y="3669"/>
                  </a:lnTo>
                  <a:lnTo>
                    <a:pt x="741" y="3668"/>
                  </a:lnTo>
                  <a:lnTo>
                    <a:pt x="735" y="3664"/>
                  </a:lnTo>
                  <a:lnTo>
                    <a:pt x="725" y="3656"/>
                  </a:lnTo>
                  <a:lnTo>
                    <a:pt x="709" y="3647"/>
                  </a:lnTo>
                  <a:lnTo>
                    <a:pt x="691" y="3634"/>
                  </a:lnTo>
                  <a:lnTo>
                    <a:pt x="671" y="3617"/>
                  </a:lnTo>
                  <a:lnTo>
                    <a:pt x="647" y="3598"/>
                  </a:lnTo>
                  <a:lnTo>
                    <a:pt x="620" y="3576"/>
                  </a:lnTo>
                  <a:lnTo>
                    <a:pt x="591" y="3550"/>
                  </a:lnTo>
                  <a:lnTo>
                    <a:pt x="561" y="3520"/>
                  </a:lnTo>
                  <a:lnTo>
                    <a:pt x="528" y="3487"/>
                  </a:lnTo>
                  <a:lnTo>
                    <a:pt x="495" y="3450"/>
                  </a:lnTo>
                  <a:lnTo>
                    <a:pt x="461" y="3410"/>
                  </a:lnTo>
                  <a:lnTo>
                    <a:pt x="425" y="3366"/>
                  </a:lnTo>
                  <a:lnTo>
                    <a:pt x="389" y="3318"/>
                  </a:lnTo>
                  <a:lnTo>
                    <a:pt x="354" y="3267"/>
                  </a:lnTo>
                  <a:lnTo>
                    <a:pt x="318" y="3210"/>
                  </a:lnTo>
                  <a:lnTo>
                    <a:pt x="283" y="3151"/>
                  </a:lnTo>
                  <a:lnTo>
                    <a:pt x="248" y="3087"/>
                  </a:lnTo>
                  <a:lnTo>
                    <a:pt x="215" y="3018"/>
                  </a:lnTo>
                  <a:lnTo>
                    <a:pt x="183" y="2945"/>
                  </a:lnTo>
                  <a:lnTo>
                    <a:pt x="153" y="2868"/>
                  </a:lnTo>
                  <a:lnTo>
                    <a:pt x="125" y="2786"/>
                  </a:lnTo>
                  <a:lnTo>
                    <a:pt x="98" y="2701"/>
                  </a:lnTo>
                  <a:lnTo>
                    <a:pt x="76" y="2610"/>
                  </a:lnTo>
                  <a:lnTo>
                    <a:pt x="54" y="2514"/>
                  </a:lnTo>
                  <a:lnTo>
                    <a:pt x="38" y="2414"/>
                  </a:lnTo>
                  <a:lnTo>
                    <a:pt x="24" y="2308"/>
                  </a:lnTo>
                  <a:lnTo>
                    <a:pt x="14" y="2198"/>
                  </a:lnTo>
                  <a:lnTo>
                    <a:pt x="8" y="2111"/>
                  </a:lnTo>
                  <a:lnTo>
                    <a:pt x="5" y="2022"/>
                  </a:lnTo>
                  <a:lnTo>
                    <a:pt x="1" y="1934"/>
                  </a:lnTo>
                  <a:lnTo>
                    <a:pt x="0" y="1847"/>
                  </a:lnTo>
                  <a:lnTo>
                    <a:pt x="1" y="1759"/>
                  </a:lnTo>
                  <a:lnTo>
                    <a:pt x="3" y="1673"/>
                  </a:lnTo>
                  <a:lnTo>
                    <a:pt x="7" y="1586"/>
                  </a:lnTo>
                  <a:lnTo>
                    <a:pt x="13" y="1501"/>
                  </a:lnTo>
                  <a:lnTo>
                    <a:pt x="20" y="1417"/>
                  </a:lnTo>
                  <a:lnTo>
                    <a:pt x="31" y="1334"/>
                  </a:lnTo>
                  <a:lnTo>
                    <a:pt x="43" y="1252"/>
                  </a:lnTo>
                  <a:lnTo>
                    <a:pt x="57" y="1173"/>
                  </a:lnTo>
                  <a:lnTo>
                    <a:pt x="73" y="1094"/>
                  </a:lnTo>
                  <a:lnTo>
                    <a:pt x="92" y="1017"/>
                  </a:lnTo>
                  <a:lnTo>
                    <a:pt x="115" y="941"/>
                  </a:lnTo>
                  <a:lnTo>
                    <a:pt x="139" y="868"/>
                  </a:lnTo>
                  <a:lnTo>
                    <a:pt x="166" y="797"/>
                  </a:lnTo>
                  <a:lnTo>
                    <a:pt x="196" y="727"/>
                  </a:lnTo>
                  <a:lnTo>
                    <a:pt x="229" y="661"/>
                  </a:lnTo>
                  <a:lnTo>
                    <a:pt x="265" y="596"/>
                  </a:lnTo>
                  <a:lnTo>
                    <a:pt x="304" y="534"/>
                  </a:lnTo>
                  <a:lnTo>
                    <a:pt x="346" y="475"/>
                  </a:lnTo>
                  <a:lnTo>
                    <a:pt x="391" y="418"/>
                  </a:lnTo>
                  <a:lnTo>
                    <a:pt x="441" y="365"/>
                  </a:lnTo>
                  <a:lnTo>
                    <a:pt x="492" y="315"/>
                  </a:lnTo>
                  <a:lnTo>
                    <a:pt x="548" y="268"/>
                  </a:lnTo>
                  <a:lnTo>
                    <a:pt x="607" y="224"/>
                  </a:lnTo>
                  <a:lnTo>
                    <a:pt x="671" y="184"/>
                  </a:lnTo>
                  <a:lnTo>
                    <a:pt x="738" y="147"/>
                  </a:lnTo>
                  <a:lnTo>
                    <a:pt x="809" y="114"/>
                  </a:lnTo>
                  <a:lnTo>
                    <a:pt x="884" y="85"/>
                  </a:lnTo>
                  <a:lnTo>
                    <a:pt x="962" y="61"/>
                  </a:lnTo>
                  <a:lnTo>
                    <a:pt x="1045" y="39"/>
                  </a:lnTo>
                  <a:lnTo>
                    <a:pt x="1133" y="23"/>
                  </a:lnTo>
                  <a:lnTo>
                    <a:pt x="1225" y="11"/>
                  </a:lnTo>
                  <a:lnTo>
                    <a:pt x="1322" y="4"/>
                  </a:lnTo>
                  <a:lnTo>
                    <a:pt x="1423" y="1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rgbClr val="3426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100" name="Group 58">
            <a:extLst>
              <a:ext uri="{FF2B5EF4-FFF2-40B4-BE49-F238E27FC236}">
                <a16:creationId xmlns:a16="http://schemas.microsoft.com/office/drawing/2014/main" id="{39117871-8A2E-47D8-BD99-A21E636DFF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46060" y="2327272"/>
            <a:ext cx="762444" cy="978872"/>
            <a:chOff x="648" y="958"/>
            <a:chExt cx="1078" cy="1384"/>
          </a:xfrm>
        </p:grpSpPr>
        <p:sp>
          <p:nvSpPr>
            <p:cNvPr id="101" name="Freeform 60">
              <a:extLst>
                <a:ext uri="{FF2B5EF4-FFF2-40B4-BE49-F238E27FC236}">
                  <a16:creationId xmlns:a16="http://schemas.microsoft.com/office/drawing/2014/main" id="{FD3839A9-DED9-4BA5-95BC-AE1756E55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" y="1821"/>
              <a:ext cx="383" cy="430"/>
            </a:xfrm>
            <a:custGeom>
              <a:avLst/>
              <a:gdLst>
                <a:gd name="T0" fmla="*/ 1149 w 1149"/>
                <a:gd name="T1" fmla="*/ 1275 h 1291"/>
                <a:gd name="T2" fmla="*/ 1137 w 1149"/>
                <a:gd name="T3" fmla="*/ 1277 h 1291"/>
                <a:gd name="T4" fmla="*/ 1101 w 1149"/>
                <a:gd name="T5" fmla="*/ 1279 h 1291"/>
                <a:gd name="T6" fmla="*/ 1047 w 1149"/>
                <a:gd name="T7" fmla="*/ 1282 h 1291"/>
                <a:gd name="T8" fmla="*/ 977 w 1149"/>
                <a:gd name="T9" fmla="*/ 1286 h 1291"/>
                <a:gd name="T10" fmla="*/ 898 w 1149"/>
                <a:gd name="T11" fmla="*/ 1288 h 1291"/>
                <a:gd name="T12" fmla="*/ 810 w 1149"/>
                <a:gd name="T13" fmla="*/ 1289 h 1291"/>
                <a:gd name="T14" fmla="*/ 719 w 1149"/>
                <a:gd name="T15" fmla="*/ 1291 h 1291"/>
                <a:gd name="T16" fmla="*/ 629 w 1149"/>
                <a:gd name="T17" fmla="*/ 1288 h 1291"/>
                <a:gd name="T18" fmla="*/ 543 w 1149"/>
                <a:gd name="T19" fmla="*/ 1283 h 1291"/>
                <a:gd name="T20" fmla="*/ 466 w 1149"/>
                <a:gd name="T21" fmla="*/ 1274 h 1291"/>
                <a:gd name="T22" fmla="*/ 401 w 1149"/>
                <a:gd name="T23" fmla="*/ 1262 h 1291"/>
                <a:gd name="T24" fmla="*/ 352 w 1149"/>
                <a:gd name="T25" fmla="*/ 1244 h 1291"/>
                <a:gd name="T26" fmla="*/ 324 w 1149"/>
                <a:gd name="T27" fmla="*/ 1221 h 1291"/>
                <a:gd name="T28" fmla="*/ 319 w 1149"/>
                <a:gd name="T29" fmla="*/ 1192 h 1291"/>
                <a:gd name="T30" fmla="*/ 343 w 1149"/>
                <a:gd name="T31" fmla="*/ 1156 h 1291"/>
                <a:gd name="T32" fmla="*/ 410 w 1149"/>
                <a:gd name="T33" fmla="*/ 1070 h 1291"/>
                <a:gd name="T34" fmla="*/ 453 w 1149"/>
                <a:gd name="T35" fmla="*/ 981 h 1291"/>
                <a:gd name="T36" fmla="*/ 476 w 1149"/>
                <a:gd name="T37" fmla="*/ 895 h 1291"/>
                <a:gd name="T38" fmla="*/ 485 w 1149"/>
                <a:gd name="T39" fmla="*/ 816 h 1291"/>
                <a:gd name="T40" fmla="*/ 485 w 1149"/>
                <a:gd name="T41" fmla="*/ 754 h 1291"/>
                <a:gd name="T42" fmla="*/ 480 w 1149"/>
                <a:gd name="T43" fmla="*/ 712 h 1291"/>
                <a:gd name="T44" fmla="*/ 477 w 1149"/>
                <a:gd name="T45" fmla="*/ 697 h 1291"/>
                <a:gd name="T46" fmla="*/ 439 w 1149"/>
                <a:gd name="T47" fmla="*/ 782 h 1291"/>
                <a:gd name="T48" fmla="*/ 393 w 1149"/>
                <a:gd name="T49" fmla="*/ 852 h 1291"/>
                <a:gd name="T50" fmla="*/ 338 w 1149"/>
                <a:gd name="T51" fmla="*/ 907 h 1291"/>
                <a:gd name="T52" fmla="*/ 283 w 1149"/>
                <a:gd name="T53" fmla="*/ 948 h 1291"/>
                <a:gd name="T54" fmla="*/ 231 w 1149"/>
                <a:gd name="T55" fmla="*/ 974 h 1291"/>
                <a:gd name="T56" fmla="*/ 184 w 1149"/>
                <a:gd name="T57" fmla="*/ 986 h 1291"/>
                <a:gd name="T58" fmla="*/ 148 w 1149"/>
                <a:gd name="T59" fmla="*/ 986 h 1291"/>
                <a:gd name="T60" fmla="*/ 128 w 1149"/>
                <a:gd name="T61" fmla="*/ 970 h 1291"/>
                <a:gd name="T62" fmla="*/ 128 w 1149"/>
                <a:gd name="T63" fmla="*/ 944 h 1291"/>
                <a:gd name="T64" fmla="*/ 150 w 1149"/>
                <a:gd name="T65" fmla="*/ 905 h 1291"/>
                <a:gd name="T66" fmla="*/ 193 w 1149"/>
                <a:gd name="T67" fmla="*/ 834 h 1291"/>
                <a:gd name="T68" fmla="*/ 215 w 1149"/>
                <a:gd name="T69" fmla="*/ 762 h 1291"/>
                <a:gd name="T70" fmla="*/ 224 w 1149"/>
                <a:gd name="T71" fmla="*/ 693 h 1291"/>
                <a:gd name="T72" fmla="*/ 222 w 1149"/>
                <a:gd name="T73" fmla="*/ 635 h 1291"/>
                <a:gd name="T74" fmla="*/ 215 w 1149"/>
                <a:gd name="T75" fmla="*/ 592 h 1291"/>
                <a:gd name="T76" fmla="*/ 210 w 1149"/>
                <a:gd name="T77" fmla="*/ 568 h 1291"/>
                <a:gd name="T78" fmla="*/ 198 w 1149"/>
                <a:gd name="T79" fmla="*/ 574 h 1291"/>
                <a:gd name="T80" fmla="*/ 170 w 1149"/>
                <a:gd name="T81" fmla="*/ 596 h 1291"/>
                <a:gd name="T82" fmla="*/ 136 w 1149"/>
                <a:gd name="T83" fmla="*/ 617 h 1291"/>
                <a:gd name="T84" fmla="*/ 99 w 1149"/>
                <a:gd name="T85" fmla="*/ 635 h 1291"/>
                <a:gd name="T86" fmla="*/ 64 w 1149"/>
                <a:gd name="T87" fmla="*/ 647 h 1291"/>
                <a:gd name="T88" fmla="*/ 33 w 1149"/>
                <a:gd name="T89" fmla="*/ 652 h 1291"/>
                <a:gd name="T90" fmla="*/ 12 w 1149"/>
                <a:gd name="T91" fmla="*/ 644 h 1291"/>
                <a:gd name="T92" fmla="*/ 0 w 1149"/>
                <a:gd name="T93" fmla="*/ 625 h 1291"/>
                <a:gd name="T94" fmla="*/ 4 w 1149"/>
                <a:gd name="T95" fmla="*/ 588 h 1291"/>
                <a:gd name="T96" fmla="*/ 33 w 1149"/>
                <a:gd name="T97" fmla="*/ 509 h 1291"/>
                <a:gd name="T98" fmla="*/ 56 w 1149"/>
                <a:gd name="T99" fmla="*/ 401 h 1291"/>
                <a:gd name="T100" fmla="*/ 61 w 1149"/>
                <a:gd name="T101" fmla="*/ 305 h 1291"/>
                <a:gd name="T102" fmla="*/ 53 w 1149"/>
                <a:gd name="T103" fmla="*/ 221 h 1291"/>
                <a:gd name="T104" fmla="*/ 40 w 1149"/>
                <a:gd name="T105" fmla="*/ 154 h 1291"/>
                <a:gd name="T106" fmla="*/ 24 w 1149"/>
                <a:gd name="T107" fmla="*/ 106 h 1291"/>
                <a:gd name="T108" fmla="*/ 14 w 1149"/>
                <a:gd name="T109" fmla="*/ 81 h 1291"/>
                <a:gd name="T110" fmla="*/ 1149 w 1149"/>
                <a:gd name="T11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49" h="1291">
                  <a:moveTo>
                    <a:pt x="1149" y="0"/>
                  </a:moveTo>
                  <a:lnTo>
                    <a:pt x="1149" y="1275"/>
                  </a:lnTo>
                  <a:lnTo>
                    <a:pt x="1146" y="1275"/>
                  </a:lnTo>
                  <a:lnTo>
                    <a:pt x="1137" y="1277"/>
                  </a:lnTo>
                  <a:lnTo>
                    <a:pt x="1122" y="1278"/>
                  </a:lnTo>
                  <a:lnTo>
                    <a:pt x="1101" y="1279"/>
                  </a:lnTo>
                  <a:lnTo>
                    <a:pt x="1076" y="1280"/>
                  </a:lnTo>
                  <a:lnTo>
                    <a:pt x="1047" y="1282"/>
                  </a:lnTo>
                  <a:lnTo>
                    <a:pt x="1014" y="1283"/>
                  </a:lnTo>
                  <a:lnTo>
                    <a:pt x="977" y="1286"/>
                  </a:lnTo>
                  <a:lnTo>
                    <a:pt x="939" y="1287"/>
                  </a:lnTo>
                  <a:lnTo>
                    <a:pt x="898" y="1288"/>
                  </a:lnTo>
                  <a:lnTo>
                    <a:pt x="855" y="1289"/>
                  </a:lnTo>
                  <a:lnTo>
                    <a:pt x="810" y="1289"/>
                  </a:lnTo>
                  <a:lnTo>
                    <a:pt x="765" y="1291"/>
                  </a:lnTo>
                  <a:lnTo>
                    <a:pt x="719" y="1291"/>
                  </a:lnTo>
                  <a:lnTo>
                    <a:pt x="674" y="1289"/>
                  </a:lnTo>
                  <a:lnTo>
                    <a:pt x="629" y="1288"/>
                  </a:lnTo>
                  <a:lnTo>
                    <a:pt x="585" y="1286"/>
                  </a:lnTo>
                  <a:lnTo>
                    <a:pt x="543" y="1283"/>
                  </a:lnTo>
                  <a:lnTo>
                    <a:pt x="504" y="1279"/>
                  </a:lnTo>
                  <a:lnTo>
                    <a:pt x="466" y="1274"/>
                  </a:lnTo>
                  <a:lnTo>
                    <a:pt x="432" y="1269"/>
                  </a:lnTo>
                  <a:lnTo>
                    <a:pt x="401" y="1262"/>
                  </a:lnTo>
                  <a:lnTo>
                    <a:pt x="375" y="1254"/>
                  </a:lnTo>
                  <a:lnTo>
                    <a:pt x="352" y="1244"/>
                  </a:lnTo>
                  <a:lnTo>
                    <a:pt x="336" y="1234"/>
                  </a:lnTo>
                  <a:lnTo>
                    <a:pt x="324" y="1221"/>
                  </a:lnTo>
                  <a:lnTo>
                    <a:pt x="318" y="1208"/>
                  </a:lnTo>
                  <a:lnTo>
                    <a:pt x="319" y="1192"/>
                  </a:lnTo>
                  <a:lnTo>
                    <a:pt x="327" y="1175"/>
                  </a:lnTo>
                  <a:lnTo>
                    <a:pt x="343" y="1156"/>
                  </a:lnTo>
                  <a:lnTo>
                    <a:pt x="380" y="1115"/>
                  </a:lnTo>
                  <a:lnTo>
                    <a:pt x="410" y="1070"/>
                  </a:lnTo>
                  <a:lnTo>
                    <a:pt x="434" y="1025"/>
                  </a:lnTo>
                  <a:lnTo>
                    <a:pt x="453" y="981"/>
                  </a:lnTo>
                  <a:lnTo>
                    <a:pt x="467" y="936"/>
                  </a:lnTo>
                  <a:lnTo>
                    <a:pt x="476" y="895"/>
                  </a:lnTo>
                  <a:lnTo>
                    <a:pt x="482" y="854"/>
                  </a:lnTo>
                  <a:lnTo>
                    <a:pt x="485" y="816"/>
                  </a:lnTo>
                  <a:lnTo>
                    <a:pt x="485" y="783"/>
                  </a:lnTo>
                  <a:lnTo>
                    <a:pt x="485" y="754"/>
                  </a:lnTo>
                  <a:lnTo>
                    <a:pt x="482" y="730"/>
                  </a:lnTo>
                  <a:lnTo>
                    <a:pt x="480" y="712"/>
                  </a:lnTo>
                  <a:lnTo>
                    <a:pt x="479" y="701"/>
                  </a:lnTo>
                  <a:lnTo>
                    <a:pt x="477" y="697"/>
                  </a:lnTo>
                  <a:lnTo>
                    <a:pt x="460" y="741"/>
                  </a:lnTo>
                  <a:lnTo>
                    <a:pt x="439" y="782"/>
                  </a:lnTo>
                  <a:lnTo>
                    <a:pt x="417" y="819"/>
                  </a:lnTo>
                  <a:lnTo>
                    <a:pt x="393" y="852"/>
                  </a:lnTo>
                  <a:lnTo>
                    <a:pt x="366" y="882"/>
                  </a:lnTo>
                  <a:lnTo>
                    <a:pt x="338" y="907"/>
                  </a:lnTo>
                  <a:lnTo>
                    <a:pt x="310" y="929"/>
                  </a:lnTo>
                  <a:lnTo>
                    <a:pt x="283" y="948"/>
                  </a:lnTo>
                  <a:lnTo>
                    <a:pt x="256" y="963"/>
                  </a:lnTo>
                  <a:lnTo>
                    <a:pt x="231" y="974"/>
                  </a:lnTo>
                  <a:lnTo>
                    <a:pt x="207" y="982"/>
                  </a:lnTo>
                  <a:lnTo>
                    <a:pt x="184" y="986"/>
                  </a:lnTo>
                  <a:lnTo>
                    <a:pt x="165" y="987"/>
                  </a:lnTo>
                  <a:lnTo>
                    <a:pt x="148" y="986"/>
                  </a:lnTo>
                  <a:lnTo>
                    <a:pt x="137" y="979"/>
                  </a:lnTo>
                  <a:lnTo>
                    <a:pt x="128" y="970"/>
                  </a:lnTo>
                  <a:lnTo>
                    <a:pt x="126" y="959"/>
                  </a:lnTo>
                  <a:lnTo>
                    <a:pt x="128" y="944"/>
                  </a:lnTo>
                  <a:lnTo>
                    <a:pt x="136" y="926"/>
                  </a:lnTo>
                  <a:lnTo>
                    <a:pt x="150" y="905"/>
                  </a:lnTo>
                  <a:lnTo>
                    <a:pt x="175" y="869"/>
                  </a:lnTo>
                  <a:lnTo>
                    <a:pt x="193" y="834"/>
                  </a:lnTo>
                  <a:lnTo>
                    <a:pt x="207" y="797"/>
                  </a:lnTo>
                  <a:lnTo>
                    <a:pt x="215" y="762"/>
                  </a:lnTo>
                  <a:lnTo>
                    <a:pt x="222" y="726"/>
                  </a:lnTo>
                  <a:lnTo>
                    <a:pt x="224" y="693"/>
                  </a:lnTo>
                  <a:lnTo>
                    <a:pt x="224" y="663"/>
                  </a:lnTo>
                  <a:lnTo>
                    <a:pt x="222" y="635"/>
                  </a:lnTo>
                  <a:lnTo>
                    <a:pt x="219" y="612"/>
                  </a:lnTo>
                  <a:lnTo>
                    <a:pt x="215" y="592"/>
                  </a:lnTo>
                  <a:lnTo>
                    <a:pt x="213" y="577"/>
                  </a:lnTo>
                  <a:lnTo>
                    <a:pt x="210" y="568"/>
                  </a:lnTo>
                  <a:lnTo>
                    <a:pt x="209" y="564"/>
                  </a:lnTo>
                  <a:lnTo>
                    <a:pt x="198" y="574"/>
                  </a:lnTo>
                  <a:lnTo>
                    <a:pt x="185" y="586"/>
                  </a:lnTo>
                  <a:lnTo>
                    <a:pt x="170" y="596"/>
                  </a:lnTo>
                  <a:lnTo>
                    <a:pt x="153" y="607"/>
                  </a:lnTo>
                  <a:lnTo>
                    <a:pt x="136" y="617"/>
                  </a:lnTo>
                  <a:lnTo>
                    <a:pt x="118" y="626"/>
                  </a:lnTo>
                  <a:lnTo>
                    <a:pt x="99" y="635"/>
                  </a:lnTo>
                  <a:lnTo>
                    <a:pt x="81" y="641"/>
                  </a:lnTo>
                  <a:lnTo>
                    <a:pt x="64" y="647"/>
                  </a:lnTo>
                  <a:lnTo>
                    <a:pt x="48" y="650"/>
                  </a:lnTo>
                  <a:lnTo>
                    <a:pt x="33" y="652"/>
                  </a:lnTo>
                  <a:lnTo>
                    <a:pt x="22" y="649"/>
                  </a:lnTo>
                  <a:lnTo>
                    <a:pt x="12" y="644"/>
                  </a:lnTo>
                  <a:lnTo>
                    <a:pt x="4" y="636"/>
                  </a:lnTo>
                  <a:lnTo>
                    <a:pt x="0" y="625"/>
                  </a:lnTo>
                  <a:lnTo>
                    <a:pt x="0" y="609"/>
                  </a:lnTo>
                  <a:lnTo>
                    <a:pt x="4" y="588"/>
                  </a:lnTo>
                  <a:lnTo>
                    <a:pt x="13" y="564"/>
                  </a:lnTo>
                  <a:lnTo>
                    <a:pt x="33" y="509"/>
                  </a:lnTo>
                  <a:lnTo>
                    <a:pt x="47" y="453"/>
                  </a:lnTo>
                  <a:lnTo>
                    <a:pt x="56" y="401"/>
                  </a:lnTo>
                  <a:lnTo>
                    <a:pt x="60" y="352"/>
                  </a:lnTo>
                  <a:lnTo>
                    <a:pt x="61" y="305"/>
                  </a:lnTo>
                  <a:lnTo>
                    <a:pt x="59" y="261"/>
                  </a:lnTo>
                  <a:lnTo>
                    <a:pt x="53" y="221"/>
                  </a:lnTo>
                  <a:lnTo>
                    <a:pt x="47" y="185"/>
                  </a:lnTo>
                  <a:lnTo>
                    <a:pt x="40" y="154"/>
                  </a:lnTo>
                  <a:lnTo>
                    <a:pt x="32" y="128"/>
                  </a:lnTo>
                  <a:lnTo>
                    <a:pt x="24" y="106"/>
                  </a:lnTo>
                  <a:lnTo>
                    <a:pt x="18" y="91"/>
                  </a:lnTo>
                  <a:lnTo>
                    <a:pt x="14" y="81"/>
                  </a:lnTo>
                  <a:lnTo>
                    <a:pt x="13" y="78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61">
              <a:extLst>
                <a:ext uri="{FF2B5EF4-FFF2-40B4-BE49-F238E27FC236}">
                  <a16:creationId xmlns:a16="http://schemas.microsoft.com/office/drawing/2014/main" id="{138BE780-BB6E-411C-AC5B-BD5FF4CE3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1821"/>
              <a:ext cx="383" cy="430"/>
            </a:xfrm>
            <a:custGeom>
              <a:avLst/>
              <a:gdLst>
                <a:gd name="T0" fmla="*/ 1137 w 1150"/>
                <a:gd name="T1" fmla="*/ 78 h 1291"/>
                <a:gd name="T2" fmla="*/ 1132 w 1150"/>
                <a:gd name="T3" fmla="*/ 91 h 1291"/>
                <a:gd name="T4" fmla="*/ 1118 w 1150"/>
                <a:gd name="T5" fmla="*/ 128 h 1291"/>
                <a:gd name="T6" fmla="*/ 1103 w 1150"/>
                <a:gd name="T7" fmla="*/ 185 h 1291"/>
                <a:gd name="T8" fmla="*/ 1091 w 1150"/>
                <a:gd name="T9" fmla="*/ 261 h 1291"/>
                <a:gd name="T10" fmla="*/ 1090 w 1150"/>
                <a:gd name="T11" fmla="*/ 352 h 1291"/>
                <a:gd name="T12" fmla="*/ 1103 w 1150"/>
                <a:gd name="T13" fmla="*/ 453 h 1291"/>
                <a:gd name="T14" fmla="*/ 1137 w 1150"/>
                <a:gd name="T15" fmla="*/ 564 h 1291"/>
                <a:gd name="T16" fmla="*/ 1150 w 1150"/>
                <a:gd name="T17" fmla="*/ 609 h 1291"/>
                <a:gd name="T18" fmla="*/ 1146 w 1150"/>
                <a:gd name="T19" fmla="*/ 636 h 1291"/>
                <a:gd name="T20" fmla="*/ 1128 w 1150"/>
                <a:gd name="T21" fmla="*/ 649 h 1291"/>
                <a:gd name="T22" fmla="*/ 1101 w 1150"/>
                <a:gd name="T23" fmla="*/ 650 h 1291"/>
                <a:gd name="T24" fmla="*/ 1069 w 1150"/>
                <a:gd name="T25" fmla="*/ 641 h 1291"/>
                <a:gd name="T26" fmla="*/ 1032 w 1150"/>
                <a:gd name="T27" fmla="*/ 626 h 1291"/>
                <a:gd name="T28" fmla="*/ 996 w 1150"/>
                <a:gd name="T29" fmla="*/ 607 h 1291"/>
                <a:gd name="T30" fmla="*/ 965 w 1150"/>
                <a:gd name="T31" fmla="*/ 586 h 1291"/>
                <a:gd name="T32" fmla="*/ 941 w 1150"/>
                <a:gd name="T33" fmla="*/ 564 h 1291"/>
                <a:gd name="T34" fmla="*/ 937 w 1150"/>
                <a:gd name="T35" fmla="*/ 577 h 1291"/>
                <a:gd name="T36" fmla="*/ 931 w 1150"/>
                <a:gd name="T37" fmla="*/ 612 h 1291"/>
                <a:gd name="T38" fmla="*/ 926 w 1150"/>
                <a:gd name="T39" fmla="*/ 663 h 1291"/>
                <a:gd name="T40" fmla="*/ 928 w 1150"/>
                <a:gd name="T41" fmla="*/ 726 h 1291"/>
                <a:gd name="T42" fmla="*/ 943 w 1150"/>
                <a:gd name="T43" fmla="*/ 797 h 1291"/>
                <a:gd name="T44" fmla="*/ 975 w 1150"/>
                <a:gd name="T45" fmla="*/ 869 h 1291"/>
                <a:gd name="T46" fmla="*/ 1014 w 1150"/>
                <a:gd name="T47" fmla="*/ 926 h 1291"/>
                <a:gd name="T48" fmla="*/ 1024 w 1150"/>
                <a:gd name="T49" fmla="*/ 959 h 1291"/>
                <a:gd name="T50" fmla="*/ 1013 w 1150"/>
                <a:gd name="T51" fmla="*/ 979 h 1291"/>
                <a:gd name="T52" fmla="*/ 985 w 1150"/>
                <a:gd name="T53" fmla="*/ 987 h 1291"/>
                <a:gd name="T54" fmla="*/ 943 w 1150"/>
                <a:gd name="T55" fmla="*/ 982 h 1291"/>
                <a:gd name="T56" fmla="*/ 894 w 1150"/>
                <a:gd name="T57" fmla="*/ 963 h 1291"/>
                <a:gd name="T58" fmla="*/ 840 w 1150"/>
                <a:gd name="T59" fmla="*/ 929 h 1291"/>
                <a:gd name="T60" fmla="*/ 784 w 1150"/>
                <a:gd name="T61" fmla="*/ 882 h 1291"/>
                <a:gd name="T62" fmla="*/ 733 w 1150"/>
                <a:gd name="T63" fmla="*/ 819 h 1291"/>
                <a:gd name="T64" fmla="*/ 690 w 1150"/>
                <a:gd name="T65" fmla="*/ 741 h 1291"/>
                <a:gd name="T66" fmla="*/ 671 w 1150"/>
                <a:gd name="T67" fmla="*/ 701 h 1291"/>
                <a:gd name="T68" fmla="*/ 667 w 1150"/>
                <a:gd name="T69" fmla="*/ 730 h 1291"/>
                <a:gd name="T70" fmla="*/ 665 w 1150"/>
                <a:gd name="T71" fmla="*/ 783 h 1291"/>
                <a:gd name="T72" fmla="*/ 667 w 1150"/>
                <a:gd name="T73" fmla="*/ 854 h 1291"/>
                <a:gd name="T74" fmla="*/ 683 w 1150"/>
                <a:gd name="T75" fmla="*/ 936 h 1291"/>
                <a:gd name="T76" fmla="*/ 715 w 1150"/>
                <a:gd name="T77" fmla="*/ 1025 h 1291"/>
                <a:gd name="T78" fmla="*/ 770 w 1150"/>
                <a:gd name="T79" fmla="*/ 1115 h 1291"/>
                <a:gd name="T80" fmla="*/ 823 w 1150"/>
                <a:gd name="T81" fmla="*/ 1175 h 1291"/>
                <a:gd name="T82" fmla="*/ 832 w 1150"/>
                <a:gd name="T83" fmla="*/ 1208 h 1291"/>
                <a:gd name="T84" fmla="*/ 814 w 1150"/>
                <a:gd name="T85" fmla="*/ 1234 h 1291"/>
                <a:gd name="T86" fmla="*/ 775 w 1150"/>
                <a:gd name="T87" fmla="*/ 1254 h 1291"/>
                <a:gd name="T88" fmla="*/ 718 w 1150"/>
                <a:gd name="T89" fmla="*/ 1269 h 1291"/>
                <a:gd name="T90" fmla="*/ 646 w 1150"/>
                <a:gd name="T91" fmla="*/ 1279 h 1291"/>
                <a:gd name="T92" fmla="*/ 565 w 1150"/>
                <a:gd name="T93" fmla="*/ 1286 h 1291"/>
                <a:gd name="T94" fmla="*/ 476 w 1150"/>
                <a:gd name="T95" fmla="*/ 1289 h 1291"/>
                <a:gd name="T96" fmla="*/ 385 w 1150"/>
                <a:gd name="T97" fmla="*/ 1291 h 1291"/>
                <a:gd name="T98" fmla="*/ 295 w 1150"/>
                <a:gd name="T99" fmla="*/ 1289 h 1291"/>
                <a:gd name="T100" fmla="*/ 210 w 1150"/>
                <a:gd name="T101" fmla="*/ 1287 h 1291"/>
                <a:gd name="T102" fmla="*/ 136 w 1150"/>
                <a:gd name="T103" fmla="*/ 1283 h 1291"/>
                <a:gd name="T104" fmla="*/ 74 w 1150"/>
                <a:gd name="T105" fmla="*/ 1280 h 1291"/>
                <a:gd name="T106" fmla="*/ 28 w 1150"/>
                <a:gd name="T107" fmla="*/ 1278 h 1291"/>
                <a:gd name="T108" fmla="*/ 4 w 1150"/>
                <a:gd name="T109" fmla="*/ 1275 h 1291"/>
                <a:gd name="T110" fmla="*/ 0 w 1150"/>
                <a:gd name="T11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0" h="1291">
                  <a:moveTo>
                    <a:pt x="0" y="0"/>
                  </a:moveTo>
                  <a:lnTo>
                    <a:pt x="1137" y="78"/>
                  </a:lnTo>
                  <a:lnTo>
                    <a:pt x="1136" y="81"/>
                  </a:lnTo>
                  <a:lnTo>
                    <a:pt x="1132" y="91"/>
                  </a:lnTo>
                  <a:lnTo>
                    <a:pt x="1126" y="106"/>
                  </a:lnTo>
                  <a:lnTo>
                    <a:pt x="1118" y="128"/>
                  </a:lnTo>
                  <a:lnTo>
                    <a:pt x="1110" y="154"/>
                  </a:lnTo>
                  <a:lnTo>
                    <a:pt x="1103" y="185"/>
                  </a:lnTo>
                  <a:lnTo>
                    <a:pt x="1096" y="221"/>
                  </a:lnTo>
                  <a:lnTo>
                    <a:pt x="1091" y="261"/>
                  </a:lnTo>
                  <a:lnTo>
                    <a:pt x="1089" y="305"/>
                  </a:lnTo>
                  <a:lnTo>
                    <a:pt x="1090" y="352"/>
                  </a:lnTo>
                  <a:lnTo>
                    <a:pt x="1094" y="401"/>
                  </a:lnTo>
                  <a:lnTo>
                    <a:pt x="1103" y="453"/>
                  </a:lnTo>
                  <a:lnTo>
                    <a:pt x="1117" y="509"/>
                  </a:lnTo>
                  <a:lnTo>
                    <a:pt x="1137" y="564"/>
                  </a:lnTo>
                  <a:lnTo>
                    <a:pt x="1146" y="588"/>
                  </a:lnTo>
                  <a:lnTo>
                    <a:pt x="1150" y="609"/>
                  </a:lnTo>
                  <a:lnTo>
                    <a:pt x="1150" y="625"/>
                  </a:lnTo>
                  <a:lnTo>
                    <a:pt x="1146" y="636"/>
                  </a:lnTo>
                  <a:lnTo>
                    <a:pt x="1138" y="644"/>
                  </a:lnTo>
                  <a:lnTo>
                    <a:pt x="1128" y="649"/>
                  </a:lnTo>
                  <a:lnTo>
                    <a:pt x="1117" y="652"/>
                  </a:lnTo>
                  <a:lnTo>
                    <a:pt x="1101" y="650"/>
                  </a:lnTo>
                  <a:lnTo>
                    <a:pt x="1085" y="647"/>
                  </a:lnTo>
                  <a:lnTo>
                    <a:pt x="1069" y="641"/>
                  </a:lnTo>
                  <a:lnTo>
                    <a:pt x="1051" y="635"/>
                  </a:lnTo>
                  <a:lnTo>
                    <a:pt x="1032" y="626"/>
                  </a:lnTo>
                  <a:lnTo>
                    <a:pt x="1014" y="617"/>
                  </a:lnTo>
                  <a:lnTo>
                    <a:pt x="996" y="607"/>
                  </a:lnTo>
                  <a:lnTo>
                    <a:pt x="980" y="596"/>
                  </a:lnTo>
                  <a:lnTo>
                    <a:pt x="965" y="586"/>
                  </a:lnTo>
                  <a:lnTo>
                    <a:pt x="952" y="574"/>
                  </a:lnTo>
                  <a:lnTo>
                    <a:pt x="941" y="564"/>
                  </a:lnTo>
                  <a:lnTo>
                    <a:pt x="939" y="568"/>
                  </a:lnTo>
                  <a:lnTo>
                    <a:pt x="937" y="577"/>
                  </a:lnTo>
                  <a:lnTo>
                    <a:pt x="934" y="592"/>
                  </a:lnTo>
                  <a:lnTo>
                    <a:pt x="931" y="612"/>
                  </a:lnTo>
                  <a:lnTo>
                    <a:pt x="928" y="635"/>
                  </a:lnTo>
                  <a:lnTo>
                    <a:pt x="926" y="663"/>
                  </a:lnTo>
                  <a:lnTo>
                    <a:pt x="926" y="693"/>
                  </a:lnTo>
                  <a:lnTo>
                    <a:pt x="928" y="726"/>
                  </a:lnTo>
                  <a:lnTo>
                    <a:pt x="934" y="762"/>
                  </a:lnTo>
                  <a:lnTo>
                    <a:pt x="943" y="797"/>
                  </a:lnTo>
                  <a:lnTo>
                    <a:pt x="957" y="834"/>
                  </a:lnTo>
                  <a:lnTo>
                    <a:pt x="975" y="869"/>
                  </a:lnTo>
                  <a:lnTo>
                    <a:pt x="1000" y="905"/>
                  </a:lnTo>
                  <a:lnTo>
                    <a:pt x="1014" y="926"/>
                  </a:lnTo>
                  <a:lnTo>
                    <a:pt x="1022" y="944"/>
                  </a:lnTo>
                  <a:lnTo>
                    <a:pt x="1024" y="959"/>
                  </a:lnTo>
                  <a:lnTo>
                    <a:pt x="1022" y="970"/>
                  </a:lnTo>
                  <a:lnTo>
                    <a:pt x="1013" y="979"/>
                  </a:lnTo>
                  <a:lnTo>
                    <a:pt x="1002" y="986"/>
                  </a:lnTo>
                  <a:lnTo>
                    <a:pt x="985" y="987"/>
                  </a:lnTo>
                  <a:lnTo>
                    <a:pt x="966" y="986"/>
                  </a:lnTo>
                  <a:lnTo>
                    <a:pt x="943" y="982"/>
                  </a:lnTo>
                  <a:lnTo>
                    <a:pt x="919" y="974"/>
                  </a:lnTo>
                  <a:lnTo>
                    <a:pt x="894" y="963"/>
                  </a:lnTo>
                  <a:lnTo>
                    <a:pt x="867" y="948"/>
                  </a:lnTo>
                  <a:lnTo>
                    <a:pt x="840" y="929"/>
                  </a:lnTo>
                  <a:lnTo>
                    <a:pt x="812" y="907"/>
                  </a:lnTo>
                  <a:lnTo>
                    <a:pt x="784" y="882"/>
                  </a:lnTo>
                  <a:lnTo>
                    <a:pt x="757" y="852"/>
                  </a:lnTo>
                  <a:lnTo>
                    <a:pt x="733" y="819"/>
                  </a:lnTo>
                  <a:lnTo>
                    <a:pt x="710" y="782"/>
                  </a:lnTo>
                  <a:lnTo>
                    <a:pt x="690" y="741"/>
                  </a:lnTo>
                  <a:lnTo>
                    <a:pt x="672" y="697"/>
                  </a:lnTo>
                  <a:lnTo>
                    <a:pt x="671" y="701"/>
                  </a:lnTo>
                  <a:lnTo>
                    <a:pt x="670" y="712"/>
                  </a:lnTo>
                  <a:lnTo>
                    <a:pt x="667" y="730"/>
                  </a:lnTo>
                  <a:lnTo>
                    <a:pt x="665" y="754"/>
                  </a:lnTo>
                  <a:lnTo>
                    <a:pt x="665" y="783"/>
                  </a:lnTo>
                  <a:lnTo>
                    <a:pt x="665" y="816"/>
                  </a:lnTo>
                  <a:lnTo>
                    <a:pt x="667" y="854"/>
                  </a:lnTo>
                  <a:lnTo>
                    <a:pt x="674" y="895"/>
                  </a:lnTo>
                  <a:lnTo>
                    <a:pt x="683" y="936"/>
                  </a:lnTo>
                  <a:lnTo>
                    <a:pt x="696" y="981"/>
                  </a:lnTo>
                  <a:lnTo>
                    <a:pt x="715" y="1025"/>
                  </a:lnTo>
                  <a:lnTo>
                    <a:pt x="740" y="1070"/>
                  </a:lnTo>
                  <a:lnTo>
                    <a:pt x="770" y="1115"/>
                  </a:lnTo>
                  <a:lnTo>
                    <a:pt x="807" y="1156"/>
                  </a:lnTo>
                  <a:lnTo>
                    <a:pt x="823" y="1175"/>
                  </a:lnTo>
                  <a:lnTo>
                    <a:pt x="831" y="1192"/>
                  </a:lnTo>
                  <a:lnTo>
                    <a:pt x="832" y="1208"/>
                  </a:lnTo>
                  <a:lnTo>
                    <a:pt x="826" y="1221"/>
                  </a:lnTo>
                  <a:lnTo>
                    <a:pt x="814" y="1234"/>
                  </a:lnTo>
                  <a:lnTo>
                    <a:pt x="798" y="1244"/>
                  </a:lnTo>
                  <a:lnTo>
                    <a:pt x="775" y="1254"/>
                  </a:lnTo>
                  <a:lnTo>
                    <a:pt x="748" y="1262"/>
                  </a:lnTo>
                  <a:lnTo>
                    <a:pt x="718" y="1269"/>
                  </a:lnTo>
                  <a:lnTo>
                    <a:pt x="684" y="1274"/>
                  </a:lnTo>
                  <a:lnTo>
                    <a:pt x="646" y="1279"/>
                  </a:lnTo>
                  <a:lnTo>
                    <a:pt x="607" y="1283"/>
                  </a:lnTo>
                  <a:lnTo>
                    <a:pt x="565" y="1286"/>
                  </a:lnTo>
                  <a:lnTo>
                    <a:pt x="521" y="1288"/>
                  </a:lnTo>
                  <a:lnTo>
                    <a:pt x="476" y="1289"/>
                  </a:lnTo>
                  <a:lnTo>
                    <a:pt x="431" y="1291"/>
                  </a:lnTo>
                  <a:lnTo>
                    <a:pt x="385" y="1291"/>
                  </a:lnTo>
                  <a:lnTo>
                    <a:pt x="340" y="1289"/>
                  </a:lnTo>
                  <a:lnTo>
                    <a:pt x="295" y="1289"/>
                  </a:lnTo>
                  <a:lnTo>
                    <a:pt x="252" y="1288"/>
                  </a:lnTo>
                  <a:lnTo>
                    <a:pt x="210" y="1287"/>
                  </a:lnTo>
                  <a:lnTo>
                    <a:pt x="173" y="1286"/>
                  </a:lnTo>
                  <a:lnTo>
                    <a:pt x="136" y="1283"/>
                  </a:lnTo>
                  <a:lnTo>
                    <a:pt x="103" y="1282"/>
                  </a:lnTo>
                  <a:lnTo>
                    <a:pt x="74" y="1280"/>
                  </a:lnTo>
                  <a:lnTo>
                    <a:pt x="48" y="1279"/>
                  </a:lnTo>
                  <a:lnTo>
                    <a:pt x="28" y="1278"/>
                  </a:lnTo>
                  <a:lnTo>
                    <a:pt x="13" y="1277"/>
                  </a:lnTo>
                  <a:lnTo>
                    <a:pt x="4" y="1275"/>
                  </a:lnTo>
                  <a:lnTo>
                    <a:pt x="0" y="1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3C2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Rectangle 62">
              <a:extLst>
                <a:ext uri="{FF2B5EF4-FFF2-40B4-BE49-F238E27FC236}">
                  <a16:creationId xmlns:a16="http://schemas.microsoft.com/office/drawing/2014/main" id="{A5EFC004-6D2B-4301-B95F-29747FE5F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" y="2020"/>
              <a:ext cx="188" cy="211"/>
            </a:xfrm>
            <a:prstGeom prst="rect">
              <a:avLst/>
            </a:prstGeom>
            <a:solidFill>
              <a:srgbClr val="FDCC9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63">
              <a:extLst>
                <a:ext uri="{FF2B5EF4-FFF2-40B4-BE49-F238E27FC236}">
                  <a16:creationId xmlns:a16="http://schemas.microsoft.com/office/drawing/2014/main" id="{094F2DBB-C0D6-43C7-A024-F6BB8C360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" y="2020"/>
              <a:ext cx="188" cy="66"/>
            </a:xfrm>
            <a:custGeom>
              <a:avLst/>
              <a:gdLst>
                <a:gd name="T0" fmla="*/ 0 w 565"/>
                <a:gd name="T1" fmla="*/ 0 h 197"/>
                <a:gd name="T2" fmla="*/ 565 w 565"/>
                <a:gd name="T3" fmla="*/ 0 h 197"/>
                <a:gd name="T4" fmla="*/ 565 w 565"/>
                <a:gd name="T5" fmla="*/ 191 h 197"/>
                <a:gd name="T6" fmla="*/ 504 w 565"/>
                <a:gd name="T7" fmla="*/ 197 h 197"/>
                <a:gd name="T8" fmla="*/ 447 w 565"/>
                <a:gd name="T9" fmla="*/ 197 h 197"/>
                <a:gd name="T10" fmla="*/ 391 w 565"/>
                <a:gd name="T11" fmla="*/ 194 h 197"/>
                <a:gd name="T12" fmla="*/ 338 w 565"/>
                <a:gd name="T13" fmla="*/ 188 h 197"/>
                <a:gd name="T14" fmla="*/ 289 w 565"/>
                <a:gd name="T15" fmla="*/ 180 h 197"/>
                <a:gd name="T16" fmla="*/ 242 w 565"/>
                <a:gd name="T17" fmla="*/ 170 h 197"/>
                <a:gd name="T18" fmla="*/ 199 w 565"/>
                <a:gd name="T19" fmla="*/ 159 h 197"/>
                <a:gd name="T20" fmla="*/ 160 w 565"/>
                <a:gd name="T21" fmla="*/ 147 h 197"/>
                <a:gd name="T22" fmla="*/ 124 w 565"/>
                <a:gd name="T23" fmla="*/ 133 h 197"/>
                <a:gd name="T24" fmla="*/ 93 w 565"/>
                <a:gd name="T25" fmla="*/ 122 h 197"/>
                <a:gd name="T26" fmla="*/ 65 w 565"/>
                <a:gd name="T27" fmla="*/ 109 h 197"/>
                <a:gd name="T28" fmla="*/ 42 w 565"/>
                <a:gd name="T29" fmla="*/ 98 h 197"/>
                <a:gd name="T30" fmla="*/ 24 w 565"/>
                <a:gd name="T31" fmla="*/ 89 h 197"/>
                <a:gd name="T32" fmla="*/ 12 w 565"/>
                <a:gd name="T33" fmla="*/ 81 h 197"/>
                <a:gd name="T34" fmla="*/ 3 w 565"/>
                <a:gd name="T35" fmla="*/ 78 h 197"/>
                <a:gd name="T36" fmla="*/ 0 w 565"/>
                <a:gd name="T37" fmla="*/ 75 h 197"/>
                <a:gd name="T38" fmla="*/ 0 w 565"/>
                <a:gd name="T3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5" h="197">
                  <a:moveTo>
                    <a:pt x="0" y="0"/>
                  </a:moveTo>
                  <a:lnTo>
                    <a:pt x="565" y="0"/>
                  </a:lnTo>
                  <a:lnTo>
                    <a:pt x="565" y="191"/>
                  </a:lnTo>
                  <a:lnTo>
                    <a:pt x="504" y="197"/>
                  </a:lnTo>
                  <a:lnTo>
                    <a:pt x="447" y="197"/>
                  </a:lnTo>
                  <a:lnTo>
                    <a:pt x="391" y="194"/>
                  </a:lnTo>
                  <a:lnTo>
                    <a:pt x="338" y="188"/>
                  </a:lnTo>
                  <a:lnTo>
                    <a:pt x="289" y="180"/>
                  </a:lnTo>
                  <a:lnTo>
                    <a:pt x="242" y="170"/>
                  </a:lnTo>
                  <a:lnTo>
                    <a:pt x="199" y="159"/>
                  </a:lnTo>
                  <a:lnTo>
                    <a:pt x="160" y="147"/>
                  </a:lnTo>
                  <a:lnTo>
                    <a:pt x="124" y="133"/>
                  </a:lnTo>
                  <a:lnTo>
                    <a:pt x="93" y="122"/>
                  </a:lnTo>
                  <a:lnTo>
                    <a:pt x="65" y="109"/>
                  </a:lnTo>
                  <a:lnTo>
                    <a:pt x="42" y="98"/>
                  </a:lnTo>
                  <a:lnTo>
                    <a:pt x="24" y="89"/>
                  </a:lnTo>
                  <a:lnTo>
                    <a:pt x="12" y="81"/>
                  </a:lnTo>
                  <a:lnTo>
                    <a:pt x="3" y="78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64">
              <a:extLst>
                <a:ext uri="{FF2B5EF4-FFF2-40B4-BE49-F238E27FC236}">
                  <a16:creationId xmlns:a16="http://schemas.microsoft.com/office/drawing/2014/main" id="{C14D092F-72EA-4017-AB35-526EDC5E0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" y="1589"/>
              <a:ext cx="184" cy="209"/>
            </a:xfrm>
            <a:custGeom>
              <a:avLst/>
              <a:gdLst>
                <a:gd name="T0" fmla="*/ 276 w 552"/>
                <a:gd name="T1" fmla="*/ 0 h 628"/>
                <a:gd name="T2" fmla="*/ 317 w 552"/>
                <a:gd name="T3" fmla="*/ 3 h 628"/>
                <a:gd name="T4" fmla="*/ 356 w 552"/>
                <a:gd name="T5" fmla="*/ 13 h 628"/>
                <a:gd name="T6" fmla="*/ 393 w 552"/>
                <a:gd name="T7" fmla="*/ 29 h 628"/>
                <a:gd name="T8" fmla="*/ 426 w 552"/>
                <a:gd name="T9" fmla="*/ 51 h 628"/>
                <a:gd name="T10" fmla="*/ 457 w 552"/>
                <a:gd name="T11" fmla="*/ 76 h 628"/>
                <a:gd name="T12" fmla="*/ 484 w 552"/>
                <a:gd name="T13" fmla="*/ 108 h 628"/>
                <a:gd name="T14" fmla="*/ 507 w 552"/>
                <a:gd name="T15" fmla="*/ 143 h 628"/>
                <a:gd name="T16" fmla="*/ 526 w 552"/>
                <a:gd name="T17" fmla="*/ 181 h 628"/>
                <a:gd name="T18" fmla="*/ 540 w 552"/>
                <a:gd name="T19" fmla="*/ 223 h 628"/>
                <a:gd name="T20" fmla="*/ 548 w 552"/>
                <a:gd name="T21" fmla="*/ 267 h 628"/>
                <a:gd name="T22" fmla="*/ 552 w 552"/>
                <a:gd name="T23" fmla="*/ 314 h 628"/>
                <a:gd name="T24" fmla="*/ 548 w 552"/>
                <a:gd name="T25" fmla="*/ 361 h 628"/>
                <a:gd name="T26" fmla="*/ 540 w 552"/>
                <a:gd name="T27" fmla="*/ 405 h 628"/>
                <a:gd name="T28" fmla="*/ 526 w 552"/>
                <a:gd name="T29" fmla="*/ 447 h 628"/>
                <a:gd name="T30" fmla="*/ 507 w 552"/>
                <a:gd name="T31" fmla="*/ 485 h 628"/>
                <a:gd name="T32" fmla="*/ 484 w 552"/>
                <a:gd name="T33" fmla="*/ 520 h 628"/>
                <a:gd name="T34" fmla="*/ 457 w 552"/>
                <a:gd name="T35" fmla="*/ 551 h 628"/>
                <a:gd name="T36" fmla="*/ 426 w 552"/>
                <a:gd name="T37" fmla="*/ 577 h 628"/>
                <a:gd name="T38" fmla="*/ 393 w 552"/>
                <a:gd name="T39" fmla="*/ 599 h 628"/>
                <a:gd name="T40" fmla="*/ 356 w 552"/>
                <a:gd name="T41" fmla="*/ 615 h 628"/>
                <a:gd name="T42" fmla="*/ 317 w 552"/>
                <a:gd name="T43" fmla="*/ 624 h 628"/>
                <a:gd name="T44" fmla="*/ 276 w 552"/>
                <a:gd name="T45" fmla="*/ 628 h 628"/>
                <a:gd name="T46" fmla="*/ 236 w 552"/>
                <a:gd name="T47" fmla="*/ 624 h 628"/>
                <a:gd name="T48" fmla="*/ 197 w 552"/>
                <a:gd name="T49" fmla="*/ 615 h 628"/>
                <a:gd name="T50" fmla="*/ 160 w 552"/>
                <a:gd name="T51" fmla="*/ 599 h 628"/>
                <a:gd name="T52" fmla="*/ 126 w 552"/>
                <a:gd name="T53" fmla="*/ 577 h 628"/>
                <a:gd name="T54" fmla="*/ 95 w 552"/>
                <a:gd name="T55" fmla="*/ 551 h 628"/>
                <a:gd name="T56" fmla="*/ 69 w 552"/>
                <a:gd name="T57" fmla="*/ 520 h 628"/>
                <a:gd name="T58" fmla="*/ 45 w 552"/>
                <a:gd name="T59" fmla="*/ 485 h 628"/>
                <a:gd name="T60" fmla="*/ 26 w 552"/>
                <a:gd name="T61" fmla="*/ 447 h 628"/>
                <a:gd name="T62" fmla="*/ 12 w 552"/>
                <a:gd name="T63" fmla="*/ 405 h 628"/>
                <a:gd name="T64" fmla="*/ 4 w 552"/>
                <a:gd name="T65" fmla="*/ 361 h 628"/>
                <a:gd name="T66" fmla="*/ 0 w 552"/>
                <a:gd name="T67" fmla="*/ 314 h 628"/>
                <a:gd name="T68" fmla="*/ 4 w 552"/>
                <a:gd name="T69" fmla="*/ 267 h 628"/>
                <a:gd name="T70" fmla="*/ 12 w 552"/>
                <a:gd name="T71" fmla="*/ 223 h 628"/>
                <a:gd name="T72" fmla="*/ 26 w 552"/>
                <a:gd name="T73" fmla="*/ 181 h 628"/>
                <a:gd name="T74" fmla="*/ 45 w 552"/>
                <a:gd name="T75" fmla="*/ 143 h 628"/>
                <a:gd name="T76" fmla="*/ 69 w 552"/>
                <a:gd name="T77" fmla="*/ 108 h 628"/>
                <a:gd name="T78" fmla="*/ 95 w 552"/>
                <a:gd name="T79" fmla="*/ 76 h 628"/>
                <a:gd name="T80" fmla="*/ 126 w 552"/>
                <a:gd name="T81" fmla="*/ 51 h 628"/>
                <a:gd name="T82" fmla="*/ 160 w 552"/>
                <a:gd name="T83" fmla="*/ 29 h 628"/>
                <a:gd name="T84" fmla="*/ 197 w 552"/>
                <a:gd name="T85" fmla="*/ 13 h 628"/>
                <a:gd name="T86" fmla="*/ 236 w 552"/>
                <a:gd name="T87" fmla="*/ 3 h 628"/>
                <a:gd name="T88" fmla="*/ 276 w 552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628">
                  <a:moveTo>
                    <a:pt x="276" y="0"/>
                  </a:moveTo>
                  <a:lnTo>
                    <a:pt x="317" y="3"/>
                  </a:lnTo>
                  <a:lnTo>
                    <a:pt x="356" y="13"/>
                  </a:lnTo>
                  <a:lnTo>
                    <a:pt x="393" y="29"/>
                  </a:lnTo>
                  <a:lnTo>
                    <a:pt x="426" y="51"/>
                  </a:lnTo>
                  <a:lnTo>
                    <a:pt x="457" y="76"/>
                  </a:lnTo>
                  <a:lnTo>
                    <a:pt x="484" y="108"/>
                  </a:lnTo>
                  <a:lnTo>
                    <a:pt x="507" y="143"/>
                  </a:lnTo>
                  <a:lnTo>
                    <a:pt x="526" y="181"/>
                  </a:lnTo>
                  <a:lnTo>
                    <a:pt x="540" y="223"/>
                  </a:lnTo>
                  <a:lnTo>
                    <a:pt x="548" y="267"/>
                  </a:lnTo>
                  <a:lnTo>
                    <a:pt x="552" y="314"/>
                  </a:lnTo>
                  <a:lnTo>
                    <a:pt x="548" y="361"/>
                  </a:lnTo>
                  <a:lnTo>
                    <a:pt x="540" y="405"/>
                  </a:lnTo>
                  <a:lnTo>
                    <a:pt x="526" y="447"/>
                  </a:lnTo>
                  <a:lnTo>
                    <a:pt x="507" y="485"/>
                  </a:lnTo>
                  <a:lnTo>
                    <a:pt x="484" y="520"/>
                  </a:lnTo>
                  <a:lnTo>
                    <a:pt x="457" y="551"/>
                  </a:lnTo>
                  <a:lnTo>
                    <a:pt x="426" y="577"/>
                  </a:lnTo>
                  <a:lnTo>
                    <a:pt x="393" y="599"/>
                  </a:lnTo>
                  <a:lnTo>
                    <a:pt x="356" y="615"/>
                  </a:lnTo>
                  <a:lnTo>
                    <a:pt x="317" y="624"/>
                  </a:lnTo>
                  <a:lnTo>
                    <a:pt x="276" y="628"/>
                  </a:lnTo>
                  <a:lnTo>
                    <a:pt x="236" y="624"/>
                  </a:lnTo>
                  <a:lnTo>
                    <a:pt x="197" y="615"/>
                  </a:lnTo>
                  <a:lnTo>
                    <a:pt x="160" y="599"/>
                  </a:lnTo>
                  <a:lnTo>
                    <a:pt x="126" y="577"/>
                  </a:lnTo>
                  <a:lnTo>
                    <a:pt x="95" y="551"/>
                  </a:lnTo>
                  <a:lnTo>
                    <a:pt x="69" y="520"/>
                  </a:lnTo>
                  <a:lnTo>
                    <a:pt x="45" y="485"/>
                  </a:lnTo>
                  <a:lnTo>
                    <a:pt x="26" y="447"/>
                  </a:lnTo>
                  <a:lnTo>
                    <a:pt x="12" y="405"/>
                  </a:lnTo>
                  <a:lnTo>
                    <a:pt x="4" y="361"/>
                  </a:lnTo>
                  <a:lnTo>
                    <a:pt x="0" y="314"/>
                  </a:lnTo>
                  <a:lnTo>
                    <a:pt x="4" y="267"/>
                  </a:lnTo>
                  <a:lnTo>
                    <a:pt x="12" y="223"/>
                  </a:lnTo>
                  <a:lnTo>
                    <a:pt x="26" y="181"/>
                  </a:lnTo>
                  <a:lnTo>
                    <a:pt x="45" y="143"/>
                  </a:lnTo>
                  <a:lnTo>
                    <a:pt x="69" y="108"/>
                  </a:lnTo>
                  <a:lnTo>
                    <a:pt x="95" y="76"/>
                  </a:lnTo>
                  <a:lnTo>
                    <a:pt x="126" y="51"/>
                  </a:lnTo>
                  <a:lnTo>
                    <a:pt x="160" y="29"/>
                  </a:lnTo>
                  <a:lnTo>
                    <a:pt x="197" y="13"/>
                  </a:lnTo>
                  <a:lnTo>
                    <a:pt x="236" y="3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65">
              <a:extLst>
                <a:ext uri="{FF2B5EF4-FFF2-40B4-BE49-F238E27FC236}">
                  <a16:creationId xmlns:a16="http://schemas.microsoft.com/office/drawing/2014/main" id="{0F361A79-605F-43FD-A70B-DB93C2EB2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1589"/>
              <a:ext cx="184" cy="209"/>
            </a:xfrm>
            <a:custGeom>
              <a:avLst/>
              <a:gdLst>
                <a:gd name="T0" fmla="*/ 275 w 551"/>
                <a:gd name="T1" fmla="*/ 0 h 628"/>
                <a:gd name="T2" fmla="*/ 316 w 551"/>
                <a:gd name="T3" fmla="*/ 3 h 628"/>
                <a:gd name="T4" fmla="*/ 355 w 551"/>
                <a:gd name="T5" fmla="*/ 13 h 628"/>
                <a:gd name="T6" fmla="*/ 392 w 551"/>
                <a:gd name="T7" fmla="*/ 29 h 628"/>
                <a:gd name="T8" fmla="*/ 426 w 551"/>
                <a:gd name="T9" fmla="*/ 51 h 628"/>
                <a:gd name="T10" fmla="*/ 456 w 551"/>
                <a:gd name="T11" fmla="*/ 76 h 628"/>
                <a:gd name="T12" fmla="*/ 483 w 551"/>
                <a:gd name="T13" fmla="*/ 108 h 628"/>
                <a:gd name="T14" fmla="*/ 507 w 551"/>
                <a:gd name="T15" fmla="*/ 143 h 628"/>
                <a:gd name="T16" fmla="*/ 525 w 551"/>
                <a:gd name="T17" fmla="*/ 181 h 628"/>
                <a:gd name="T18" fmla="*/ 539 w 551"/>
                <a:gd name="T19" fmla="*/ 223 h 628"/>
                <a:gd name="T20" fmla="*/ 548 w 551"/>
                <a:gd name="T21" fmla="*/ 267 h 628"/>
                <a:gd name="T22" fmla="*/ 551 w 551"/>
                <a:gd name="T23" fmla="*/ 314 h 628"/>
                <a:gd name="T24" fmla="*/ 548 w 551"/>
                <a:gd name="T25" fmla="*/ 361 h 628"/>
                <a:gd name="T26" fmla="*/ 539 w 551"/>
                <a:gd name="T27" fmla="*/ 405 h 628"/>
                <a:gd name="T28" fmla="*/ 525 w 551"/>
                <a:gd name="T29" fmla="*/ 447 h 628"/>
                <a:gd name="T30" fmla="*/ 507 w 551"/>
                <a:gd name="T31" fmla="*/ 485 h 628"/>
                <a:gd name="T32" fmla="*/ 483 w 551"/>
                <a:gd name="T33" fmla="*/ 520 h 628"/>
                <a:gd name="T34" fmla="*/ 456 w 551"/>
                <a:gd name="T35" fmla="*/ 551 h 628"/>
                <a:gd name="T36" fmla="*/ 426 w 551"/>
                <a:gd name="T37" fmla="*/ 577 h 628"/>
                <a:gd name="T38" fmla="*/ 392 w 551"/>
                <a:gd name="T39" fmla="*/ 599 h 628"/>
                <a:gd name="T40" fmla="*/ 355 w 551"/>
                <a:gd name="T41" fmla="*/ 615 h 628"/>
                <a:gd name="T42" fmla="*/ 316 w 551"/>
                <a:gd name="T43" fmla="*/ 624 h 628"/>
                <a:gd name="T44" fmla="*/ 275 w 551"/>
                <a:gd name="T45" fmla="*/ 628 h 628"/>
                <a:gd name="T46" fmla="*/ 235 w 551"/>
                <a:gd name="T47" fmla="*/ 624 h 628"/>
                <a:gd name="T48" fmla="*/ 196 w 551"/>
                <a:gd name="T49" fmla="*/ 615 h 628"/>
                <a:gd name="T50" fmla="*/ 159 w 551"/>
                <a:gd name="T51" fmla="*/ 599 h 628"/>
                <a:gd name="T52" fmla="*/ 126 w 551"/>
                <a:gd name="T53" fmla="*/ 577 h 628"/>
                <a:gd name="T54" fmla="*/ 94 w 551"/>
                <a:gd name="T55" fmla="*/ 551 h 628"/>
                <a:gd name="T56" fmla="*/ 68 w 551"/>
                <a:gd name="T57" fmla="*/ 520 h 628"/>
                <a:gd name="T58" fmla="*/ 44 w 551"/>
                <a:gd name="T59" fmla="*/ 485 h 628"/>
                <a:gd name="T60" fmla="*/ 26 w 551"/>
                <a:gd name="T61" fmla="*/ 447 h 628"/>
                <a:gd name="T62" fmla="*/ 12 w 551"/>
                <a:gd name="T63" fmla="*/ 405 h 628"/>
                <a:gd name="T64" fmla="*/ 3 w 551"/>
                <a:gd name="T65" fmla="*/ 361 h 628"/>
                <a:gd name="T66" fmla="*/ 0 w 551"/>
                <a:gd name="T67" fmla="*/ 314 h 628"/>
                <a:gd name="T68" fmla="*/ 3 w 551"/>
                <a:gd name="T69" fmla="*/ 267 h 628"/>
                <a:gd name="T70" fmla="*/ 12 w 551"/>
                <a:gd name="T71" fmla="*/ 223 h 628"/>
                <a:gd name="T72" fmla="*/ 26 w 551"/>
                <a:gd name="T73" fmla="*/ 181 h 628"/>
                <a:gd name="T74" fmla="*/ 44 w 551"/>
                <a:gd name="T75" fmla="*/ 143 h 628"/>
                <a:gd name="T76" fmla="*/ 68 w 551"/>
                <a:gd name="T77" fmla="*/ 108 h 628"/>
                <a:gd name="T78" fmla="*/ 94 w 551"/>
                <a:gd name="T79" fmla="*/ 76 h 628"/>
                <a:gd name="T80" fmla="*/ 126 w 551"/>
                <a:gd name="T81" fmla="*/ 51 h 628"/>
                <a:gd name="T82" fmla="*/ 159 w 551"/>
                <a:gd name="T83" fmla="*/ 29 h 628"/>
                <a:gd name="T84" fmla="*/ 196 w 551"/>
                <a:gd name="T85" fmla="*/ 13 h 628"/>
                <a:gd name="T86" fmla="*/ 235 w 551"/>
                <a:gd name="T87" fmla="*/ 3 h 628"/>
                <a:gd name="T88" fmla="*/ 275 w 551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1" h="628">
                  <a:moveTo>
                    <a:pt x="275" y="0"/>
                  </a:moveTo>
                  <a:lnTo>
                    <a:pt x="316" y="3"/>
                  </a:lnTo>
                  <a:lnTo>
                    <a:pt x="355" y="13"/>
                  </a:lnTo>
                  <a:lnTo>
                    <a:pt x="392" y="29"/>
                  </a:lnTo>
                  <a:lnTo>
                    <a:pt x="426" y="51"/>
                  </a:lnTo>
                  <a:lnTo>
                    <a:pt x="456" y="76"/>
                  </a:lnTo>
                  <a:lnTo>
                    <a:pt x="483" y="108"/>
                  </a:lnTo>
                  <a:lnTo>
                    <a:pt x="507" y="143"/>
                  </a:lnTo>
                  <a:lnTo>
                    <a:pt x="525" y="181"/>
                  </a:lnTo>
                  <a:lnTo>
                    <a:pt x="539" y="223"/>
                  </a:lnTo>
                  <a:lnTo>
                    <a:pt x="548" y="267"/>
                  </a:lnTo>
                  <a:lnTo>
                    <a:pt x="551" y="314"/>
                  </a:lnTo>
                  <a:lnTo>
                    <a:pt x="548" y="361"/>
                  </a:lnTo>
                  <a:lnTo>
                    <a:pt x="539" y="405"/>
                  </a:lnTo>
                  <a:lnTo>
                    <a:pt x="525" y="447"/>
                  </a:lnTo>
                  <a:lnTo>
                    <a:pt x="507" y="485"/>
                  </a:lnTo>
                  <a:lnTo>
                    <a:pt x="483" y="520"/>
                  </a:lnTo>
                  <a:lnTo>
                    <a:pt x="456" y="551"/>
                  </a:lnTo>
                  <a:lnTo>
                    <a:pt x="426" y="577"/>
                  </a:lnTo>
                  <a:lnTo>
                    <a:pt x="392" y="599"/>
                  </a:lnTo>
                  <a:lnTo>
                    <a:pt x="355" y="615"/>
                  </a:lnTo>
                  <a:lnTo>
                    <a:pt x="316" y="624"/>
                  </a:lnTo>
                  <a:lnTo>
                    <a:pt x="275" y="628"/>
                  </a:lnTo>
                  <a:lnTo>
                    <a:pt x="235" y="624"/>
                  </a:lnTo>
                  <a:lnTo>
                    <a:pt x="196" y="615"/>
                  </a:lnTo>
                  <a:lnTo>
                    <a:pt x="159" y="599"/>
                  </a:lnTo>
                  <a:lnTo>
                    <a:pt x="126" y="577"/>
                  </a:lnTo>
                  <a:lnTo>
                    <a:pt x="94" y="551"/>
                  </a:lnTo>
                  <a:lnTo>
                    <a:pt x="68" y="520"/>
                  </a:lnTo>
                  <a:lnTo>
                    <a:pt x="44" y="485"/>
                  </a:lnTo>
                  <a:lnTo>
                    <a:pt x="26" y="447"/>
                  </a:lnTo>
                  <a:lnTo>
                    <a:pt x="12" y="405"/>
                  </a:lnTo>
                  <a:lnTo>
                    <a:pt x="3" y="361"/>
                  </a:lnTo>
                  <a:lnTo>
                    <a:pt x="0" y="314"/>
                  </a:lnTo>
                  <a:lnTo>
                    <a:pt x="3" y="267"/>
                  </a:lnTo>
                  <a:lnTo>
                    <a:pt x="12" y="223"/>
                  </a:lnTo>
                  <a:lnTo>
                    <a:pt x="26" y="181"/>
                  </a:lnTo>
                  <a:lnTo>
                    <a:pt x="44" y="143"/>
                  </a:lnTo>
                  <a:lnTo>
                    <a:pt x="68" y="108"/>
                  </a:lnTo>
                  <a:lnTo>
                    <a:pt x="94" y="76"/>
                  </a:lnTo>
                  <a:lnTo>
                    <a:pt x="126" y="51"/>
                  </a:lnTo>
                  <a:lnTo>
                    <a:pt x="159" y="29"/>
                  </a:lnTo>
                  <a:lnTo>
                    <a:pt x="196" y="13"/>
                  </a:lnTo>
                  <a:lnTo>
                    <a:pt x="235" y="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66">
              <a:extLst>
                <a:ext uri="{FF2B5EF4-FFF2-40B4-BE49-F238E27FC236}">
                  <a16:creationId xmlns:a16="http://schemas.microsoft.com/office/drawing/2014/main" id="{039C3D56-EA28-4C25-94EA-068201D88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" y="1226"/>
              <a:ext cx="731" cy="828"/>
            </a:xfrm>
            <a:custGeom>
              <a:avLst/>
              <a:gdLst>
                <a:gd name="T0" fmla="*/ 1196 w 2192"/>
                <a:gd name="T1" fmla="*/ 2 h 2484"/>
                <a:gd name="T2" fmla="*/ 1382 w 2192"/>
                <a:gd name="T3" fmla="*/ 19 h 2484"/>
                <a:gd name="T4" fmla="*/ 1548 w 2192"/>
                <a:gd name="T5" fmla="*/ 50 h 2484"/>
                <a:gd name="T6" fmla="*/ 1694 w 2192"/>
                <a:gd name="T7" fmla="*/ 96 h 2484"/>
                <a:gd name="T8" fmla="*/ 1820 w 2192"/>
                <a:gd name="T9" fmla="*/ 155 h 2484"/>
                <a:gd name="T10" fmla="*/ 1928 w 2192"/>
                <a:gd name="T11" fmla="*/ 228 h 2484"/>
                <a:gd name="T12" fmla="*/ 2017 w 2192"/>
                <a:gd name="T13" fmla="*/ 311 h 2484"/>
                <a:gd name="T14" fmla="*/ 2086 w 2192"/>
                <a:gd name="T15" fmla="*/ 405 h 2484"/>
                <a:gd name="T16" fmla="*/ 2138 w 2192"/>
                <a:gd name="T17" fmla="*/ 507 h 2484"/>
                <a:gd name="T18" fmla="*/ 2172 w 2192"/>
                <a:gd name="T19" fmla="*/ 620 h 2484"/>
                <a:gd name="T20" fmla="*/ 2190 w 2192"/>
                <a:gd name="T21" fmla="*/ 739 h 2484"/>
                <a:gd name="T22" fmla="*/ 2191 w 2192"/>
                <a:gd name="T23" fmla="*/ 839 h 2484"/>
                <a:gd name="T24" fmla="*/ 2192 w 2192"/>
                <a:gd name="T25" fmla="*/ 921 h 2484"/>
                <a:gd name="T26" fmla="*/ 2192 w 2192"/>
                <a:gd name="T27" fmla="*/ 1012 h 2484"/>
                <a:gd name="T28" fmla="*/ 2191 w 2192"/>
                <a:gd name="T29" fmla="*/ 1112 h 2484"/>
                <a:gd name="T30" fmla="*/ 2187 w 2192"/>
                <a:gd name="T31" fmla="*/ 1218 h 2484"/>
                <a:gd name="T32" fmla="*/ 2180 w 2192"/>
                <a:gd name="T33" fmla="*/ 1330 h 2484"/>
                <a:gd name="T34" fmla="*/ 2168 w 2192"/>
                <a:gd name="T35" fmla="*/ 1444 h 2484"/>
                <a:gd name="T36" fmla="*/ 2151 w 2192"/>
                <a:gd name="T37" fmla="*/ 1559 h 2484"/>
                <a:gd name="T38" fmla="*/ 2127 w 2192"/>
                <a:gd name="T39" fmla="*/ 1674 h 2484"/>
                <a:gd name="T40" fmla="*/ 2094 w 2192"/>
                <a:gd name="T41" fmla="*/ 1788 h 2484"/>
                <a:gd name="T42" fmla="*/ 2052 w 2192"/>
                <a:gd name="T43" fmla="*/ 1899 h 2484"/>
                <a:gd name="T44" fmla="*/ 2000 w 2192"/>
                <a:gd name="T45" fmla="*/ 2004 h 2484"/>
                <a:gd name="T46" fmla="*/ 1938 w 2192"/>
                <a:gd name="T47" fmla="*/ 2103 h 2484"/>
                <a:gd name="T48" fmla="*/ 1863 w 2192"/>
                <a:gd name="T49" fmla="*/ 2195 h 2484"/>
                <a:gd name="T50" fmla="*/ 1775 w 2192"/>
                <a:gd name="T51" fmla="*/ 2276 h 2484"/>
                <a:gd name="T52" fmla="*/ 1672 w 2192"/>
                <a:gd name="T53" fmla="*/ 2347 h 2484"/>
                <a:gd name="T54" fmla="*/ 1555 w 2192"/>
                <a:gd name="T55" fmla="*/ 2404 h 2484"/>
                <a:gd name="T56" fmla="*/ 1419 w 2192"/>
                <a:gd name="T57" fmla="*/ 2447 h 2484"/>
                <a:gd name="T58" fmla="*/ 1267 w 2192"/>
                <a:gd name="T59" fmla="*/ 2474 h 2484"/>
                <a:gd name="T60" fmla="*/ 1096 w 2192"/>
                <a:gd name="T61" fmla="*/ 2484 h 2484"/>
                <a:gd name="T62" fmla="*/ 926 w 2192"/>
                <a:gd name="T63" fmla="*/ 2474 h 2484"/>
                <a:gd name="T64" fmla="*/ 774 w 2192"/>
                <a:gd name="T65" fmla="*/ 2447 h 2484"/>
                <a:gd name="T66" fmla="*/ 638 w 2192"/>
                <a:gd name="T67" fmla="*/ 2404 h 2484"/>
                <a:gd name="T68" fmla="*/ 521 w 2192"/>
                <a:gd name="T69" fmla="*/ 2347 h 2484"/>
                <a:gd name="T70" fmla="*/ 418 w 2192"/>
                <a:gd name="T71" fmla="*/ 2276 h 2484"/>
                <a:gd name="T72" fmla="*/ 329 w 2192"/>
                <a:gd name="T73" fmla="*/ 2195 h 2484"/>
                <a:gd name="T74" fmla="*/ 255 w 2192"/>
                <a:gd name="T75" fmla="*/ 2103 h 2484"/>
                <a:gd name="T76" fmla="*/ 191 w 2192"/>
                <a:gd name="T77" fmla="*/ 2004 h 2484"/>
                <a:gd name="T78" fmla="*/ 141 w 2192"/>
                <a:gd name="T79" fmla="*/ 1899 h 2484"/>
                <a:gd name="T80" fmla="*/ 99 w 2192"/>
                <a:gd name="T81" fmla="*/ 1788 h 2484"/>
                <a:gd name="T82" fmla="*/ 66 w 2192"/>
                <a:gd name="T83" fmla="*/ 1674 h 2484"/>
                <a:gd name="T84" fmla="*/ 42 w 2192"/>
                <a:gd name="T85" fmla="*/ 1559 h 2484"/>
                <a:gd name="T86" fmla="*/ 24 w 2192"/>
                <a:gd name="T87" fmla="*/ 1444 h 2484"/>
                <a:gd name="T88" fmla="*/ 12 w 2192"/>
                <a:gd name="T89" fmla="*/ 1330 h 2484"/>
                <a:gd name="T90" fmla="*/ 5 w 2192"/>
                <a:gd name="T91" fmla="*/ 1218 h 2484"/>
                <a:gd name="T92" fmla="*/ 2 w 2192"/>
                <a:gd name="T93" fmla="*/ 1112 h 2484"/>
                <a:gd name="T94" fmla="*/ 0 w 2192"/>
                <a:gd name="T95" fmla="*/ 1012 h 2484"/>
                <a:gd name="T96" fmla="*/ 0 w 2192"/>
                <a:gd name="T97" fmla="*/ 921 h 2484"/>
                <a:gd name="T98" fmla="*/ 2 w 2192"/>
                <a:gd name="T99" fmla="*/ 839 h 2484"/>
                <a:gd name="T100" fmla="*/ 3 w 2192"/>
                <a:gd name="T101" fmla="*/ 739 h 2484"/>
                <a:gd name="T102" fmla="*/ 21 w 2192"/>
                <a:gd name="T103" fmla="*/ 620 h 2484"/>
                <a:gd name="T104" fmla="*/ 55 w 2192"/>
                <a:gd name="T105" fmla="*/ 507 h 2484"/>
                <a:gd name="T106" fmla="*/ 107 w 2192"/>
                <a:gd name="T107" fmla="*/ 405 h 2484"/>
                <a:gd name="T108" fmla="*/ 176 w 2192"/>
                <a:gd name="T109" fmla="*/ 311 h 2484"/>
                <a:gd name="T110" fmla="*/ 265 w 2192"/>
                <a:gd name="T111" fmla="*/ 228 h 2484"/>
                <a:gd name="T112" fmla="*/ 372 w 2192"/>
                <a:gd name="T113" fmla="*/ 155 h 2484"/>
                <a:gd name="T114" fmla="*/ 499 w 2192"/>
                <a:gd name="T115" fmla="*/ 96 h 2484"/>
                <a:gd name="T116" fmla="*/ 645 w 2192"/>
                <a:gd name="T117" fmla="*/ 50 h 2484"/>
                <a:gd name="T118" fmla="*/ 810 w 2192"/>
                <a:gd name="T119" fmla="*/ 19 h 2484"/>
                <a:gd name="T120" fmla="*/ 996 w 2192"/>
                <a:gd name="T121" fmla="*/ 2 h 2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92" h="2484">
                  <a:moveTo>
                    <a:pt x="1096" y="0"/>
                  </a:moveTo>
                  <a:lnTo>
                    <a:pt x="1196" y="2"/>
                  </a:lnTo>
                  <a:lnTo>
                    <a:pt x="1293" y="9"/>
                  </a:lnTo>
                  <a:lnTo>
                    <a:pt x="1382" y="19"/>
                  </a:lnTo>
                  <a:lnTo>
                    <a:pt x="1468" y="33"/>
                  </a:lnTo>
                  <a:lnTo>
                    <a:pt x="1548" y="50"/>
                  </a:lnTo>
                  <a:lnTo>
                    <a:pt x="1624" y="72"/>
                  </a:lnTo>
                  <a:lnTo>
                    <a:pt x="1694" y="96"/>
                  </a:lnTo>
                  <a:lnTo>
                    <a:pt x="1760" y="124"/>
                  </a:lnTo>
                  <a:lnTo>
                    <a:pt x="1820" y="155"/>
                  </a:lnTo>
                  <a:lnTo>
                    <a:pt x="1876" y="190"/>
                  </a:lnTo>
                  <a:lnTo>
                    <a:pt x="1928" y="228"/>
                  </a:lnTo>
                  <a:lnTo>
                    <a:pt x="1973" y="268"/>
                  </a:lnTo>
                  <a:lnTo>
                    <a:pt x="2017" y="311"/>
                  </a:lnTo>
                  <a:lnTo>
                    <a:pt x="2053" y="357"/>
                  </a:lnTo>
                  <a:lnTo>
                    <a:pt x="2086" y="405"/>
                  </a:lnTo>
                  <a:lnTo>
                    <a:pt x="2114" y="455"/>
                  </a:lnTo>
                  <a:lnTo>
                    <a:pt x="2138" y="507"/>
                  </a:lnTo>
                  <a:lnTo>
                    <a:pt x="2157" y="563"/>
                  </a:lnTo>
                  <a:lnTo>
                    <a:pt x="2172" y="620"/>
                  </a:lnTo>
                  <a:lnTo>
                    <a:pt x="2184" y="678"/>
                  </a:lnTo>
                  <a:lnTo>
                    <a:pt x="2190" y="739"/>
                  </a:lnTo>
                  <a:lnTo>
                    <a:pt x="2191" y="802"/>
                  </a:lnTo>
                  <a:lnTo>
                    <a:pt x="2191" y="839"/>
                  </a:lnTo>
                  <a:lnTo>
                    <a:pt x="2192" y="878"/>
                  </a:lnTo>
                  <a:lnTo>
                    <a:pt x="2192" y="921"/>
                  </a:lnTo>
                  <a:lnTo>
                    <a:pt x="2192" y="965"/>
                  </a:lnTo>
                  <a:lnTo>
                    <a:pt x="2192" y="1012"/>
                  </a:lnTo>
                  <a:lnTo>
                    <a:pt x="2192" y="1062"/>
                  </a:lnTo>
                  <a:lnTo>
                    <a:pt x="2191" y="1112"/>
                  </a:lnTo>
                  <a:lnTo>
                    <a:pt x="2190" y="1165"/>
                  </a:lnTo>
                  <a:lnTo>
                    <a:pt x="2187" y="1218"/>
                  </a:lnTo>
                  <a:lnTo>
                    <a:pt x="2185" y="1273"/>
                  </a:lnTo>
                  <a:lnTo>
                    <a:pt x="2180" y="1330"/>
                  </a:lnTo>
                  <a:lnTo>
                    <a:pt x="2175" y="1386"/>
                  </a:lnTo>
                  <a:lnTo>
                    <a:pt x="2168" y="1444"/>
                  </a:lnTo>
                  <a:lnTo>
                    <a:pt x="2161" y="1501"/>
                  </a:lnTo>
                  <a:lnTo>
                    <a:pt x="2151" y="1559"/>
                  </a:lnTo>
                  <a:lnTo>
                    <a:pt x="2139" y="1617"/>
                  </a:lnTo>
                  <a:lnTo>
                    <a:pt x="2127" y="1674"/>
                  </a:lnTo>
                  <a:lnTo>
                    <a:pt x="2111" y="1731"/>
                  </a:lnTo>
                  <a:lnTo>
                    <a:pt x="2094" y="1788"/>
                  </a:lnTo>
                  <a:lnTo>
                    <a:pt x="2075" y="1844"/>
                  </a:lnTo>
                  <a:lnTo>
                    <a:pt x="2052" y="1899"/>
                  </a:lnTo>
                  <a:lnTo>
                    <a:pt x="2028" y="1952"/>
                  </a:lnTo>
                  <a:lnTo>
                    <a:pt x="2000" y="2004"/>
                  </a:lnTo>
                  <a:lnTo>
                    <a:pt x="1971" y="2055"/>
                  </a:lnTo>
                  <a:lnTo>
                    <a:pt x="1938" y="2103"/>
                  </a:lnTo>
                  <a:lnTo>
                    <a:pt x="1903" y="2150"/>
                  </a:lnTo>
                  <a:lnTo>
                    <a:pt x="1863" y="2195"/>
                  </a:lnTo>
                  <a:lnTo>
                    <a:pt x="1820" y="2237"/>
                  </a:lnTo>
                  <a:lnTo>
                    <a:pt x="1775" y="2276"/>
                  </a:lnTo>
                  <a:lnTo>
                    <a:pt x="1725" y="2313"/>
                  </a:lnTo>
                  <a:lnTo>
                    <a:pt x="1672" y="2347"/>
                  </a:lnTo>
                  <a:lnTo>
                    <a:pt x="1615" y="2378"/>
                  </a:lnTo>
                  <a:lnTo>
                    <a:pt x="1555" y="2404"/>
                  </a:lnTo>
                  <a:lnTo>
                    <a:pt x="1489" y="2427"/>
                  </a:lnTo>
                  <a:lnTo>
                    <a:pt x="1419" y="2447"/>
                  </a:lnTo>
                  <a:lnTo>
                    <a:pt x="1346" y="2462"/>
                  </a:lnTo>
                  <a:lnTo>
                    <a:pt x="1267" y="2474"/>
                  </a:lnTo>
                  <a:lnTo>
                    <a:pt x="1184" y="2481"/>
                  </a:lnTo>
                  <a:lnTo>
                    <a:pt x="1096" y="2484"/>
                  </a:lnTo>
                  <a:lnTo>
                    <a:pt x="1009" y="2481"/>
                  </a:lnTo>
                  <a:lnTo>
                    <a:pt x="926" y="2474"/>
                  </a:lnTo>
                  <a:lnTo>
                    <a:pt x="847" y="2462"/>
                  </a:lnTo>
                  <a:lnTo>
                    <a:pt x="774" y="2447"/>
                  </a:lnTo>
                  <a:lnTo>
                    <a:pt x="704" y="2427"/>
                  </a:lnTo>
                  <a:lnTo>
                    <a:pt x="638" y="2404"/>
                  </a:lnTo>
                  <a:lnTo>
                    <a:pt x="577" y="2378"/>
                  </a:lnTo>
                  <a:lnTo>
                    <a:pt x="521" y="2347"/>
                  </a:lnTo>
                  <a:lnTo>
                    <a:pt x="467" y="2313"/>
                  </a:lnTo>
                  <a:lnTo>
                    <a:pt x="418" y="2276"/>
                  </a:lnTo>
                  <a:lnTo>
                    <a:pt x="372" y="2237"/>
                  </a:lnTo>
                  <a:lnTo>
                    <a:pt x="329" y="2195"/>
                  </a:lnTo>
                  <a:lnTo>
                    <a:pt x="290" y="2150"/>
                  </a:lnTo>
                  <a:lnTo>
                    <a:pt x="255" y="2103"/>
                  </a:lnTo>
                  <a:lnTo>
                    <a:pt x="222" y="2055"/>
                  </a:lnTo>
                  <a:lnTo>
                    <a:pt x="191" y="2004"/>
                  </a:lnTo>
                  <a:lnTo>
                    <a:pt x="165" y="1952"/>
                  </a:lnTo>
                  <a:lnTo>
                    <a:pt x="141" y="1899"/>
                  </a:lnTo>
                  <a:lnTo>
                    <a:pt x="118" y="1844"/>
                  </a:lnTo>
                  <a:lnTo>
                    <a:pt x="99" y="1788"/>
                  </a:lnTo>
                  <a:lnTo>
                    <a:pt x="81" y="1731"/>
                  </a:lnTo>
                  <a:lnTo>
                    <a:pt x="66" y="1674"/>
                  </a:lnTo>
                  <a:lnTo>
                    <a:pt x="54" y="1617"/>
                  </a:lnTo>
                  <a:lnTo>
                    <a:pt x="42" y="1559"/>
                  </a:lnTo>
                  <a:lnTo>
                    <a:pt x="32" y="1501"/>
                  </a:lnTo>
                  <a:lnTo>
                    <a:pt x="24" y="1444"/>
                  </a:lnTo>
                  <a:lnTo>
                    <a:pt x="18" y="1386"/>
                  </a:lnTo>
                  <a:lnTo>
                    <a:pt x="12" y="1330"/>
                  </a:lnTo>
                  <a:lnTo>
                    <a:pt x="8" y="1273"/>
                  </a:lnTo>
                  <a:lnTo>
                    <a:pt x="5" y="1218"/>
                  </a:lnTo>
                  <a:lnTo>
                    <a:pt x="3" y="1165"/>
                  </a:lnTo>
                  <a:lnTo>
                    <a:pt x="2" y="1112"/>
                  </a:lnTo>
                  <a:lnTo>
                    <a:pt x="0" y="1062"/>
                  </a:lnTo>
                  <a:lnTo>
                    <a:pt x="0" y="1012"/>
                  </a:lnTo>
                  <a:lnTo>
                    <a:pt x="0" y="965"/>
                  </a:lnTo>
                  <a:lnTo>
                    <a:pt x="0" y="921"/>
                  </a:lnTo>
                  <a:lnTo>
                    <a:pt x="0" y="878"/>
                  </a:lnTo>
                  <a:lnTo>
                    <a:pt x="2" y="839"/>
                  </a:lnTo>
                  <a:lnTo>
                    <a:pt x="2" y="802"/>
                  </a:lnTo>
                  <a:lnTo>
                    <a:pt x="3" y="739"/>
                  </a:lnTo>
                  <a:lnTo>
                    <a:pt x="9" y="678"/>
                  </a:lnTo>
                  <a:lnTo>
                    <a:pt x="21" y="620"/>
                  </a:lnTo>
                  <a:lnTo>
                    <a:pt x="36" y="563"/>
                  </a:lnTo>
                  <a:lnTo>
                    <a:pt x="55" y="507"/>
                  </a:lnTo>
                  <a:lnTo>
                    <a:pt x="79" y="455"/>
                  </a:lnTo>
                  <a:lnTo>
                    <a:pt x="107" y="405"/>
                  </a:lnTo>
                  <a:lnTo>
                    <a:pt x="140" y="357"/>
                  </a:lnTo>
                  <a:lnTo>
                    <a:pt x="176" y="311"/>
                  </a:lnTo>
                  <a:lnTo>
                    <a:pt x="218" y="268"/>
                  </a:lnTo>
                  <a:lnTo>
                    <a:pt x="265" y="228"/>
                  </a:lnTo>
                  <a:lnTo>
                    <a:pt x="317" y="190"/>
                  </a:lnTo>
                  <a:lnTo>
                    <a:pt x="372" y="155"/>
                  </a:lnTo>
                  <a:lnTo>
                    <a:pt x="433" y="124"/>
                  </a:lnTo>
                  <a:lnTo>
                    <a:pt x="499" y="96"/>
                  </a:lnTo>
                  <a:lnTo>
                    <a:pt x="569" y="72"/>
                  </a:lnTo>
                  <a:lnTo>
                    <a:pt x="645" y="50"/>
                  </a:lnTo>
                  <a:lnTo>
                    <a:pt x="724" y="33"/>
                  </a:lnTo>
                  <a:lnTo>
                    <a:pt x="810" y="19"/>
                  </a:lnTo>
                  <a:lnTo>
                    <a:pt x="900" y="9"/>
                  </a:lnTo>
                  <a:lnTo>
                    <a:pt x="996" y="2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67">
              <a:extLst>
                <a:ext uri="{FF2B5EF4-FFF2-40B4-BE49-F238E27FC236}">
                  <a16:creationId xmlns:a16="http://schemas.microsoft.com/office/drawing/2014/main" id="{CE00FF5A-06A6-4228-BF65-348773E97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1625"/>
              <a:ext cx="78" cy="87"/>
            </a:xfrm>
            <a:custGeom>
              <a:avLst/>
              <a:gdLst>
                <a:gd name="T0" fmla="*/ 119 w 236"/>
                <a:gd name="T1" fmla="*/ 0 h 259"/>
                <a:gd name="T2" fmla="*/ 145 w 236"/>
                <a:gd name="T3" fmla="*/ 4 h 259"/>
                <a:gd name="T4" fmla="*/ 170 w 236"/>
                <a:gd name="T5" fmla="*/ 13 h 259"/>
                <a:gd name="T6" fmla="*/ 192 w 236"/>
                <a:gd name="T7" fmla="*/ 28 h 259"/>
                <a:gd name="T8" fmla="*/ 211 w 236"/>
                <a:gd name="T9" fmla="*/ 48 h 259"/>
                <a:gd name="T10" fmla="*/ 225 w 236"/>
                <a:gd name="T11" fmla="*/ 72 h 259"/>
                <a:gd name="T12" fmla="*/ 234 w 236"/>
                <a:gd name="T13" fmla="*/ 100 h 259"/>
                <a:gd name="T14" fmla="*/ 236 w 236"/>
                <a:gd name="T15" fmla="*/ 129 h 259"/>
                <a:gd name="T16" fmla="*/ 234 w 236"/>
                <a:gd name="T17" fmla="*/ 159 h 259"/>
                <a:gd name="T18" fmla="*/ 225 w 236"/>
                <a:gd name="T19" fmla="*/ 187 h 259"/>
                <a:gd name="T20" fmla="*/ 211 w 236"/>
                <a:gd name="T21" fmla="*/ 211 h 259"/>
                <a:gd name="T22" fmla="*/ 192 w 236"/>
                <a:gd name="T23" fmla="*/ 230 h 259"/>
                <a:gd name="T24" fmla="*/ 170 w 236"/>
                <a:gd name="T25" fmla="*/ 247 h 259"/>
                <a:gd name="T26" fmla="*/ 145 w 236"/>
                <a:gd name="T27" fmla="*/ 256 h 259"/>
                <a:gd name="T28" fmla="*/ 119 w 236"/>
                <a:gd name="T29" fmla="*/ 259 h 259"/>
                <a:gd name="T30" fmla="*/ 91 w 236"/>
                <a:gd name="T31" fmla="*/ 256 h 259"/>
                <a:gd name="T32" fmla="*/ 65 w 236"/>
                <a:gd name="T33" fmla="*/ 247 h 259"/>
                <a:gd name="T34" fmla="*/ 44 w 236"/>
                <a:gd name="T35" fmla="*/ 230 h 259"/>
                <a:gd name="T36" fmla="*/ 25 w 236"/>
                <a:gd name="T37" fmla="*/ 211 h 259"/>
                <a:gd name="T38" fmla="*/ 11 w 236"/>
                <a:gd name="T39" fmla="*/ 187 h 259"/>
                <a:gd name="T40" fmla="*/ 2 w 236"/>
                <a:gd name="T41" fmla="*/ 159 h 259"/>
                <a:gd name="T42" fmla="*/ 0 w 236"/>
                <a:gd name="T43" fmla="*/ 129 h 259"/>
                <a:gd name="T44" fmla="*/ 2 w 236"/>
                <a:gd name="T45" fmla="*/ 100 h 259"/>
                <a:gd name="T46" fmla="*/ 11 w 236"/>
                <a:gd name="T47" fmla="*/ 72 h 259"/>
                <a:gd name="T48" fmla="*/ 25 w 236"/>
                <a:gd name="T49" fmla="*/ 48 h 259"/>
                <a:gd name="T50" fmla="*/ 44 w 236"/>
                <a:gd name="T51" fmla="*/ 28 h 259"/>
                <a:gd name="T52" fmla="*/ 65 w 236"/>
                <a:gd name="T53" fmla="*/ 13 h 259"/>
                <a:gd name="T54" fmla="*/ 91 w 236"/>
                <a:gd name="T55" fmla="*/ 4 h 259"/>
                <a:gd name="T56" fmla="*/ 119 w 236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59">
                  <a:moveTo>
                    <a:pt x="119" y="0"/>
                  </a:moveTo>
                  <a:lnTo>
                    <a:pt x="145" y="4"/>
                  </a:lnTo>
                  <a:lnTo>
                    <a:pt x="170" y="13"/>
                  </a:lnTo>
                  <a:lnTo>
                    <a:pt x="192" y="28"/>
                  </a:lnTo>
                  <a:lnTo>
                    <a:pt x="211" y="48"/>
                  </a:lnTo>
                  <a:lnTo>
                    <a:pt x="225" y="72"/>
                  </a:lnTo>
                  <a:lnTo>
                    <a:pt x="234" y="100"/>
                  </a:lnTo>
                  <a:lnTo>
                    <a:pt x="236" y="129"/>
                  </a:lnTo>
                  <a:lnTo>
                    <a:pt x="234" y="159"/>
                  </a:lnTo>
                  <a:lnTo>
                    <a:pt x="225" y="187"/>
                  </a:lnTo>
                  <a:lnTo>
                    <a:pt x="211" y="211"/>
                  </a:lnTo>
                  <a:lnTo>
                    <a:pt x="192" y="230"/>
                  </a:lnTo>
                  <a:lnTo>
                    <a:pt x="170" y="247"/>
                  </a:lnTo>
                  <a:lnTo>
                    <a:pt x="145" y="256"/>
                  </a:lnTo>
                  <a:lnTo>
                    <a:pt x="119" y="259"/>
                  </a:lnTo>
                  <a:lnTo>
                    <a:pt x="91" y="256"/>
                  </a:lnTo>
                  <a:lnTo>
                    <a:pt x="65" y="247"/>
                  </a:lnTo>
                  <a:lnTo>
                    <a:pt x="44" y="230"/>
                  </a:lnTo>
                  <a:lnTo>
                    <a:pt x="25" y="211"/>
                  </a:lnTo>
                  <a:lnTo>
                    <a:pt x="11" y="187"/>
                  </a:lnTo>
                  <a:lnTo>
                    <a:pt x="2" y="159"/>
                  </a:lnTo>
                  <a:lnTo>
                    <a:pt x="0" y="129"/>
                  </a:lnTo>
                  <a:lnTo>
                    <a:pt x="2" y="100"/>
                  </a:lnTo>
                  <a:lnTo>
                    <a:pt x="11" y="72"/>
                  </a:lnTo>
                  <a:lnTo>
                    <a:pt x="25" y="48"/>
                  </a:lnTo>
                  <a:lnTo>
                    <a:pt x="44" y="28"/>
                  </a:lnTo>
                  <a:lnTo>
                    <a:pt x="65" y="13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68">
              <a:extLst>
                <a:ext uri="{FF2B5EF4-FFF2-40B4-BE49-F238E27FC236}">
                  <a16:creationId xmlns:a16="http://schemas.microsoft.com/office/drawing/2014/main" id="{E861EE34-0233-4A7C-8ABC-2A11DB6E5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" y="1638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50 w 71"/>
                <a:gd name="T3" fmla="*/ 2 h 71"/>
                <a:gd name="T4" fmla="*/ 60 w 71"/>
                <a:gd name="T5" fmla="*/ 10 h 71"/>
                <a:gd name="T6" fmla="*/ 67 w 71"/>
                <a:gd name="T7" fmla="*/ 21 h 71"/>
                <a:gd name="T8" fmla="*/ 71 w 71"/>
                <a:gd name="T9" fmla="*/ 35 h 71"/>
                <a:gd name="T10" fmla="*/ 67 w 71"/>
                <a:gd name="T11" fmla="*/ 48 h 71"/>
                <a:gd name="T12" fmla="*/ 60 w 71"/>
                <a:gd name="T13" fmla="*/ 60 h 71"/>
                <a:gd name="T14" fmla="*/ 50 w 71"/>
                <a:gd name="T15" fmla="*/ 68 h 71"/>
                <a:gd name="T16" fmla="*/ 36 w 71"/>
                <a:gd name="T17" fmla="*/ 71 h 71"/>
                <a:gd name="T18" fmla="*/ 22 w 71"/>
                <a:gd name="T19" fmla="*/ 68 h 71"/>
                <a:gd name="T20" fmla="*/ 10 w 71"/>
                <a:gd name="T21" fmla="*/ 60 h 71"/>
                <a:gd name="T22" fmla="*/ 3 w 71"/>
                <a:gd name="T23" fmla="*/ 48 h 71"/>
                <a:gd name="T24" fmla="*/ 0 w 71"/>
                <a:gd name="T25" fmla="*/ 35 h 71"/>
                <a:gd name="T26" fmla="*/ 3 w 71"/>
                <a:gd name="T27" fmla="*/ 21 h 71"/>
                <a:gd name="T28" fmla="*/ 10 w 71"/>
                <a:gd name="T29" fmla="*/ 10 h 71"/>
                <a:gd name="T30" fmla="*/ 22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50" y="2"/>
                  </a:lnTo>
                  <a:lnTo>
                    <a:pt x="60" y="10"/>
                  </a:lnTo>
                  <a:lnTo>
                    <a:pt x="67" y="21"/>
                  </a:lnTo>
                  <a:lnTo>
                    <a:pt x="71" y="35"/>
                  </a:lnTo>
                  <a:lnTo>
                    <a:pt x="67" y="48"/>
                  </a:lnTo>
                  <a:lnTo>
                    <a:pt x="60" y="60"/>
                  </a:lnTo>
                  <a:lnTo>
                    <a:pt x="50" y="68"/>
                  </a:lnTo>
                  <a:lnTo>
                    <a:pt x="36" y="71"/>
                  </a:lnTo>
                  <a:lnTo>
                    <a:pt x="22" y="68"/>
                  </a:lnTo>
                  <a:lnTo>
                    <a:pt x="10" y="60"/>
                  </a:lnTo>
                  <a:lnTo>
                    <a:pt x="3" y="48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69">
              <a:extLst>
                <a:ext uri="{FF2B5EF4-FFF2-40B4-BE49-F238E27FC236}">
                  <a16:creationId xmlns:a16="http://schemas.microsoft.com/office/drawing/2014/main" id="{7853B9FA-C4B5-4672-9E6A-9307B840B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" y="1510"/>
              <a:ext cx="129" cy="56"/>
            </a:xfrm>
            <a:custGeom>
              <a:avLst/>
              <a:gdLst>
                <a:gd name="T0" fmla="*/ 203 w 388"/>
                <a:gd name="T1" fmla="*/ 0 h 169"/>
                <a:gd name="T2" fmla="*/ 241 w 388"/>
                <a:gd name="T3" fmla="*/ 1 h 169"/>
                <a:gd name="T4" fmla="*/ 275 w 388"/>
                <a:gd name="T5" fmla="*/ 8 h 169"/>
                <a:gd name="T6" fmla="*/ 303 w 388"/>
                <a:gd name="T7" fmla="*/ 17 h 169"/>
                <a:gd name="T8" fmla="*/ 326 w 388"/>
                <a:gd name="T9" fmla="*/ 28 h 169"/>
                <a:gd name="T10" fmla="*/ 346 w 388"/>
                <a:gd name="T11" fmla="*/ 42 h 169"/>
                <a:gd name="T12" fmla="*/ 361 w 388"/>
                <a:gd name="T13" fmla="*/ 57 h 169"/>
                <a:gd name="T14" fmla="*/ 372 w 388"/>
                <a:gd name="T15" fmla="*/ 74 h 169"/>
                <a:gd name="T16" fmla="*/ 380 w 388"/>
                <a:gd name="T17" fmla="*/ 90 h 169"/>
                <a:gd name="T18" fmla="*/ 385 w 388"/>
                <a:gd name="T19" fmla="*/ 107 h 169"/>
                <a:gd name="T20" fmla="*/ 388 w 388"/>
                <a:gd name="T21" fmla="*/ 123 h 169"/>
                <a:gd name="T22" fmla="*/ 388 w 388"/>
                <a:gd name="T23" fmla="*/ 137 h 169"/>
                <a:gd name="T24" fmla="*/ 385 w 388"/>
                <a:gd name="T25" fmla="*/ 150 h 169"/>
                <a:gd name="T26" fmla="*/ 381 w 388"/>
                <a:gd name="T27" fmla="*/ 158 h 169"/>
                <a:gd name="T28" fmla="*/ 376 w 388"/>
                <a:gd name="T29" fmla="*/ 165 h 169"/>
                <a:gd name="T30" fmla="*/ 370 w 388"/>
                <a:gd name="T31" fmla="*/ 169 h 169"/>
                <a:gd name="T32" fmla="*/ 364 w 388"/>
                <a:gd name="T33" fmla="*/ 167 h 169"/>
                <a:gd name="T34" fmla="*/ 324 w 388"/>
                <a:gd name="T35" fmla="*/ 148 h 169"/>
                <a:gd name="T36" fmla="*/ 288 w 388"/>
                <a:gd name="T37" fmla="*/ 136 h 169"/>
                <a:gd name="T38" fmla="*/ 253 w 388"/>
                <a:gd name="T39" fmla="*/ 127 h 169"/>
                <a:gd name="T40" fmla="*/ 222 w 388"/>
                <a:gd name="T41" fmla="*/ 123 h 169"/>
                <a:gd name="T42" fmla="*/ 193 w 388"/>
                <a:gd name="T43" fmla="*/ 122 h 169"/>
                <a:gd name="T44" fmla="*/ 166 w 388"/>
                <a:gd name="T45" fmla="*/ 124 h 169"/>
                <a:gd name="T46" fmla="*/ 142 w 388"/>
                <a:gd name="T47" fmla="*/ 128 h 169"/>
                <a:gd name="T48" fmla="*/ 121 w 388"/>
                <a:gd name="T49" fmla="*/ 134 h 169"/>
                <a:gd name="T50" fmla="*/ 100 w 388"/>
                <a:gd name="T51" fmla="*/ 141 h 169"/>
                <a:gd name="T52" fmla="*/ 81 w 388"/>
                <a:gd name="T53" fmla="*/ 147 h 169"/>
                <a:gd name="T54" fmla="*/ 65 w 388"/>
                <a:gd name="T55" fmla="*/ 152 h 169"/>
                <a:gd name="T56" fmla="*/ 50 w 388"/>
                <a:gd name="T57" fmla="*/ 157 h 169"/>
                <a:gd name="T58" fmla="*/ 36 w 388"/>
                <a:gd name="T59" fmla="*/ 158 h 169"/>
                <a:gd name="T60" fmla="*/ 23 w 388"/>
                <a:gd name="T61" fmla="*/ 158 h 169"/>
                <a:gd name="T62" fmla="*/ 12 w 388"/>
                <a:gd name="T63" fmla="*/ 155 h 169"/>
                <a:gd name="T64" fmla="*/ 5 w 388"/>
                <a:gd name="T65" fmla="*/ 150 h 169"/>
                <a:gd name="T66" fmla="*/ 2 w 388"/>
                <a:gd name="T67" fmla="*/ 141 h 169"/>
                <a:gd name="T68" fmla="*/ 0 w 388"/>
                <a:gd name="T69" fmla="*/ 129 h 169"/>
                <a:gd name="T70" fmla="*/ 2 w 388"/>
                <a:gd name="T71" fmla="*/ 117 h 169"/>
                <a:gd name="T72" fmla="*/ 5 w 388"/>
                <a:gd name="T73" fmla="*/ 103 h 169"/>
                <a:gd name="T74" fmla="*/ 12 w 388"/>
                <a:gd name="T75" fmla="*/ 86 h 169"/>
                <a:gd name="T76" fmla="*/ 23 w 388"/>
                <a:gd name="T77" fmla="*/ 71 h 169"/>
                <a:gd name="T78" fmla="*/ 36 w 388"/>
                <a:gd name="T79" fmla="*/ 56 h 169"/>
                <a:gd name="T80" fmla="*/ 53 w 388"/>
                <a:gd name="T81" fmla="*/ 41 h 169"/>
                <a:gd name="T82" fmla="*/ 75 w 388"/>
                <a:gd name="T83" fmla="*/ 28 h 169"/>
                <a:gd name="T84" fmla="*/ 100 w 388"/>
                <a:gd name="T85" fmla="*/ 17 h 169"/>
                <a:gd name="T86" fmla="*/ 129 w 388"/>
                <a:gd name="T87" fmla="*/ 8 h 169"/>
                <a:gd name="T88" fmla="*/ 164 w 388"/>
                <a:gd name="T89" fmla="*/ 1 h 169"/>
                <a:gd name="T90" fmla="*/ 203 w 388"/>
                <a:gd name="T9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8" h="169">
                  <a:moveTo>
                    <a:pt x="203" y="0"/>
                  </a:moveTo>
                  <a:lnTo>
                    <a:pt x="241" y="1"/>
                  </a:lnTo>
                  <a:lnTo>
                    <a:pt x="275" y="8"/>
                  </a:lnTo>
                  <a:lnTo>
                    <a:pt x="303" y="17"/>
                  </a:lnTo>
                  <a:lnTo>
                    <a:pt x="326" y="28"/>
                  </a:lnTo>
                  <a:lnTo>
                    <a:pt x="346" y="42"/>
                  </a:lnTo>
                  <a:lnTo>
                    <a:pt x="361" y="57"/>
                  </a:lnTo>
                  <a:lnTo>
                    <a:pt x="372" y="74"/>
                  </a:lnTo>
                  <a:lnTo>
                    <a:pt x="380" y="90"/>
                  </a:lnTo>
                  <a:lnTo>
                    <a:pt x="385" y="107"/>
                  </a:lnTo>
                  <a:lnTo>
                    <a:pt x="388" y="123"/>
                  </a:lnTo>
                  <a:lnTo>
                    <a:pt x="388" y="137"/>
                  </a:lnTo>
                  <a:lnTo>
                    <a:pt x="385" y="150"/>
                  </a:lnTo>
                  <a:lnTo>
                    <a:pt x="381" y="158"/>
                  </a:lnTo>
                  <a:lnTo>
                    <a:pt x="376" y="165"/>
                  </a:lnTo>
                  <a:lnTo>
                    <a:pt x="370" y="169"/>
                  </a:lnTo>
                  <a:lnTo>
                    <a:pt x="364" y="167"/>
                  </a:lnTo>
                  <a:lnTo>
                    <a:pt x="324" y="148"/>
                  </a:lnTo>
                  <a:lnTo>
                    <a:pt x="288" y="136"/>
                  </a:lnTo>
                  <a:lnTo>
                    <a:pt x="253" y="127"/>
                  </a:lnTo>
                  <a:lnTo>
                    <a:pt x="222" y="123"/>
                  </a:lnTo>
                  <a:lnTo>
                    <a:pt x="193" y="122"/>
                  </a:lnTo>
                  <a:lnTo>
                    <a:pt x="166" y="124"/>
                  </a:lnTo>
                  <a:lnTo>
                    <a:pt x="142" y="128"/>
                  </a:lnTo>
                  <a:lnTo>
                    <a:pt x="121" y="134"/>
                  </a:lnTo>
                  <a:lnTo>
                    <a:pt x="100" y="141"/>
                  </a:lnTo>
                  <a:lnTo>
                    <a:pt x="81" y="147"/>
                  </a:lnTo>
                  <a:lnTo>
                    <a:pt x="65" y="152"/>
                  </a:lnTo>
                  <a:lnTo>
                    <a:pt x="50" y="157"/>
                  </a:lnTo>
                  <a:lnTo>
                    <a:pt x="36" y="158"/>
                  </a:lnTo>
                  <a:lnTo>
                    <a:pt x="23" y="158"/>
                  </a:lnTo>
                  <a:lnTo>
                    <a:pt x="12" y="155"/>
                  </a:lnTo>
                  <a:lnTo>
                    <a:pt x="5" y="150"/>
                  </a:lnTo>
                  <a:lnTo>
                    <a:pt x="2" y="141"/>
                  </a:lnTo>
                  <a:lnTo>
                    <a:pt x="0" y="129"/>
                  </a:lnTo>
                  <a:lnTo>
                    <a:pt x="2" y="117"/>
                  </a:lnTo>
                  <a:lnTo>
                    <a:pt x="5" y="103"/>
                  </a:lnTo>
                  <a:lnTo>
                    <a:pt x="12" y="86"/>
                  </a:lnTo>
                  <a:lnTo>
                    <a:pt x="23" y="71"/>
                  </a:lnTo>
                  <a:lnTo>
                    <a:pt x="36" y="56"/>
                  </a:lnTo>
                  <a:lnTo>
                    <a:pt x="53" y="41"/>
                  </a:lnTo>
                  <a:lnTo>
                    <a:pt x="75" y="28"/>
                  </a:lnTo>
                  <a:lnTo>
                    <a:pt x="100" y="17"/>
                  </a:lnTo>
                  <a:lnTo>
                    <a:pt x="129" y="8"/>
                  </a:lnTo>
                  <a:lnTo>
                    <a:pt x="164" y="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70">
              <a:extLst>
                <a:ext uri="{FF2B5EF4-FFF2-40B4-BE49-F238E27FC236}">
                  <a16:creationId xmlns:a16="http://schemas.microsoft.com/office/drawing/2014/main" id="{923CFB56-04C8-4D6E-A682-2CBCC0079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1625"/>
              <a:ext cx="79" cy="87"/>
            </a:xfrm>
            <a:custGeom>
              <a:avLst/>
              <a:gdLst>
                <a:gd name="T0" fmla="*/ 119 w 238"/>
                <a:gd name="T1" fmla="*/ 0 h 259"/>
                <a:gd name="T2" fmla="*/ 146 w 238"/>
                <a:gd name="T3" fmla="*/ 4 h 259"/>
                <a:gd name="T4" fmla="*/ 171 w 238"/>
                <a:gd name="T5" fmla="*/ 13 h 259"/>
                <a:gd name="T6" fmla="*/ 194 w 238"/>
                <a:gd name="T7" fmla="*/ 28 h 259"/>
                <a:gd name="T8" fmla="*/ 212 w 238"/>
                <a:gd name="T9" fmla="*/ 48 h 259"/>
                <a:gd name="T10" fmla="*/ 226 w 238"/>
                <a:gd name="T11" fmla="*/ 72 h 259"/>
                <a:gd name="T12" fmla="*/ 235 w 238"/>
                <a:gd name="T13" fmla="*/ 100 h 259"/>
                <a:gd name="T14" fmla="*/ 238 w 238"/>
                <a:gd name="T15" fmla="*/ 129 h 259"/>
                <a:gd name="T16" fmla="*/ 235 w 238"/>
                <a:gd name="T17" fmla="*/ 159 h 259"/>
                <a:gd name="T18" fmla="*/ 226 w 238"/>
                <a:gd name="T19" fmla="*/ 187 h 259"/>
                <a:gd name="T20" fmla="*/ 212 w 238"/>
                <a:gd name="T21" fmla="*/ 211 h 259"/>
                <a:gd name="T22" fmla="*/ 194 w 238"/>
                <a:gd name="T23" fmla="*/ 230 h 259"/>
                <a:gd name="T24" fmla="*/ 171 w 238"/>
                <a:gd name="T25" fmla="*/ 247 h 259"/>
                <a:gd name="T26" fmla="*/ 146 w 238"/>
                <a:gd name="T27" fmla="*/ 256 h 259"/>
                <a:gd name="T28" fmla="*/ 119 w 238"/>
                <a:gd name="T29" fmla="*/ 259 h 259"/>
                <a:gd name="T30" fmla="*/ 92 w 238"/>
                <a:gd name="T31" fmla="*/ 256 h 259"/>
                <a:gd name="T32" fmla="*/ 68 w 238"/>
                <a:gd name="T33" fmla="*/ 247 h 259"/>
                <a:gd name="T34" fmla="*/ 45 w 238"/>
                <a:gd name="T35" fmla="*/ 230 h 259"/>
                <a:gd name="T36" fmla="*/ 27 w 238"/>
                <a:gd name="T37" fmla="*/ 211 h 259"/>
                <a:gd name="T38" fmla="*/ 13 w 238"/>
                <a:gd name="T39" fmla="*/ 187 h 259"/>
                <a:gd name="T40" fmla="*/ 4 w 238"/>
                <a:gd name="T41" fmla="*/ 159 h 259"/>
                <a:gd name="T42" fmla="*/ 0 w 238"/>
                <a:gd name="T43" fmla="*/ 129 h 259"/>
                <a:gd name="T44" fmla="*/ 4 w 238"/>
                <a:gd name="T45" fmla="*/ 100 h 259"/>
                <a:gd name="T46" fmla="*/ 13 w 238"/>
                <a:gd name="T47" fmla="*/ 72 h 259"/>
                <a:gd name="T48" fmla="*/ 27 w 238"/>
                <a:gd name="T49" fmla="*/ 48 h 259"/>
                <a:gd name="T50" fmla="*/ 45 w 238"/>
                <a:gd name="T51" fmla="*/ 28 h 259"/>
                <a:gd name="T52" fmla="*/ 68 w 238"/>
                <a:gd name="T53" fmla="*/ 13 h 259"/>
                <a:gd name="T54" fmla="*/ 92 w 238"/>
                <a:gd name="T55" fmla="*/ 4 h 259"/>
                <a:gd name="T56" fmla="*/ 119 w 238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59">
                  <a:moveTo>
                    <a:pt x="119" y="0"/>
                  </a:moveTo>
                  <a:lnTo>
                    <a:pt x="146" y="4"/>
                  </a:lnTo>
                  <a:lnTo>
                    <a:pt x="171" y="13"/>
                  </a:lnTo>
                  <a:lnTo>
                    <a:pt x="194" y="28"/>
                  </a:lnTo>
                  <a:lnTo>
                    <a:pt x="212" y="48"/>
                  </a:lnTo>
                  <a:lnTo>
                    <a:pt x="226" y="72"/>
                  </a:lnTo>
                  <a:lnTo>
                    <a:pt x="235" y="100"/>
                  </a:lnTo>
                  <a:lnTo>
                    <a:pt x="238" y="129"/>
                  </a:lnTo>
                  <a:lnTo>
                    <a:pt x="235" y="159"/>
                  </a:lnTo>
                  <a:lnTo>
                    <a:pt x="226" y="187"/>
                  </a:lnTo>
                  <a:lnTo>
                    <a:pt x="212" y="211"/>
                  </a:lnTo>
                  <a:lnTo>
                    <a:pt x="194" y="230"/>
                  </a:lnTo>
                  <a:lnTo>
                    <a:pt x="171" y="247"/>
                  </a:lnTo>
                  <a:lnTo>
                    <a:pt x="146" y="256"/>
                  </a:lnTo>
                  <a:lnTo>
                    <a:pt x="119" y="259"/>
                  </a:lnTo>
                  <a:lnTo>
                    <a:pt x="92" y="256"/>
                  </a:lnTo>
                  <a:lnTo>
                    <a:pt x="68" y="247"/>
                  </a:lnTo>
                  <a:lnTo>
                    <a:pt x="45" y="230"/>
                  </a:lnTo>
                  <a:lnTo>
                    <a:pt x="27" y="211"/>
                  </a:lnTo>
                  <a:lnTo>
                    <a:pt x="13" y="187"/>
                  </a:lnTo>
                  <a:lnTo>
                    <a:pt x="4" y="159"/>
                  </a:lnTo>
                  <a:lnTo>
                    <a:pt x="0" y="129"/>
                  </a:lnTo>
                  <a:lnTo>
                    <a:pt x="4" y="100"/>
                  </a:lnTo>
                  <a:lnTo>
                    <a:pt x="13" y="72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8" y="13"/>
                  </a:lnTo>
                  <a:lnTo>
                    <a:pt x="92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71">
              <a:extLst>
                <a:ext uri="{FF2B5EF4-FFF2-40B4-BE49-F238E27FC236}">
                  <a16:creationId xmlns:a16="http://schemas.microsoft.com/office/drawing/2014/main" id="{50F81DFB-4D22-4096-9695-FEB4EDD75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5" y="1638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49 w 71"/>
                <a:gd name="T3" fmla="*/ 2 h 71"/>
                <a:gd name="T4" fmla="*/ 61 w 71"/>
                <a:gd name="T5" fmla="*/ 10 h 71"/>
                <a:gd name="T6" fmla="*/ 68 w 71"/>
                <a:gd name="T7" fmla="*/ 21 h 71"/>
                <a:gd name="T8" fmla="*/ 71 w 71"/>
                <a:gd name="T9" fmla="*/ 35 h 71"/>
                <a:gd name="T10" fmla="*/ 68 w 71"/>
                <a:gd name="T11" fmla="*/ 48 h 71"/>
                <a:gd name="T12" fmla="*/ 61 w 71"/>
                <a:gd name="T13" fmla="*/ 60 h 71"/>
                <a:gd name="T14" fmla="*/ 49 w 71"/>
                <a:gd name="T15" fmla="*/ 68 h 71"/>
                <a:gd name="T16" fmla="*/ 36 w 71"/>
                <a:gd name="T17" fmla="*/ 71 h 71"/>
                <a:gd name="T18" fmla="*/ 22 w 71"/>
                <a:gd name="T19" fmla="*/ 68 h 71"/>
                <a:gd name="T20" fmla="*/ 10 w 71"/>
                <a:gd name="T21" fmla="*/ 60 h 71"/>
                <a:gd name="T22" fmla="*/ 3 w 71"/>
                <a:gd name="T23" fmla="*/ 48 h 71"/>
                <a:gd name="T24" fmla="*/ 0 w 71"/>
                <a:gd name="T25" fmla="*/ 35 h 71"/>
                <a:gd name="T26" fmla="*/ 3 w 71"/>
                <a:gd name="T27" fmla="*/ 21 h 71"/>
                <a:gd name="T28" fmla="*/ 10 w 71"/>
                <a:gd name="T29" fmla="*/ 10 h 71"/>
                <a:gd name="T30" fmla="*/ 22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49" y="2"/>
                  </a:lnTo>
                  <a:lnTo>
                    <a:pt x="61" y="10"/>
                  </a:lnTo>
                  <a:lnTo>
                    <a:pt x="68" y="21"/>
                  </a:lnTo>
                  <a:lnTo>
                    <a:pt x="71" y="35"/>
                  </a:lnTo>
                  <a:lnTo>
                    <a:pt x="68" y="48"/>
                  </a:lnTo>
                  <a:lnTo>
                    <a:pt x="61" y="60"/>
                  </a:lnTo>
                  <a:lnTo>
                    <a:pt x="49" y="68"/>
                  </a:lnTo>
                  <a:lnTo>
                    <a:pt x="36" y="71"/>
                  </a:lnTo>
                  <a:lnTo>
                    <a:pt x="22" y="68"/>
                  </a:lnTo>
                  <a:lnTo>
                    <a:pt x="10" y="60"/>
                  </a:lnTo>
                  <a:lnTo>
                    <a:pt x="3" y="48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72">
              <a:extLst>
                <a:ext uri="{FF2B5EF4-FFF2-40B4-BE49-F238E27FC236}">
                  <a16:creationId xmlns:a16="http://schemas.microsoft.com/office/drawing/2014/main" id="{E5F7B44F-C9BB-4B92-B4A8-24408007A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" y="1510"/>
              <a:ext cx="129" cy="56"/>
            </a:xfrm>
            <a:custGeom>
              <a:avLst/>
              <a:gdLst>
                <a:gd name="T0" fmla="*/ 185 w 387"/>
                <a:gd name="T1" fmla="*/ 0 h 169"/>
                <a:gd name="T2" fmla="*/ 224 w 387"/>
                <a:gd name="T3" fmla="*/ 1 h 169"/>
                <a:gd name="T4" fmla="*/ 258 w 387"/>
                <a:gd name="T5" fmla="*/ 8 h 169"/>
                <a:gd name="T6" fmla="*/ 287 w 387"/>
                <a:gd name="T7" fmla="*/ 17 h 169"/>
                <a:gd name="T8" fmla="*/ 313 w 387"/>
                <a:gd name="T9" fmla="*/ 28 h 169"/>
                <a:gd name="T10" fmla="*/ 334 w 387"/>
                <a:gd name="T11" fmla="*/ 41 h 169"/>
                <a:gd name="T12" fmla="*/ 351 w 387"/>
                <a:gd name="T13" fmla="*/ 56 h 169"/>
                <a:gd name="T14" fmla="*/ 365 w 387"/>
                <a:gd name="T15" fmla="*/ 71 h 169"/>
                <a:gd name="T16" fmla="*/ 376 w 387"/>
                <a:gd name="T17" fmla="*/ 86 h 169"/>
                <a:gd name="T18" fmla="*/ 382 w 387"/>
                <a:gd name="T19" fmla="*/ 103 h 169"/>
                <a:gd name="T20" fmla="*/ 386 w 387"/>
                <a:gd name="T21" fmla="*/ 117 h 169"/>
                <a:gd name="T22" fmla="*/ 387 w 387"/>
                <a:gd name="T23" fmla="*/ 129 h 169"/>
                <a:gd name="T24" fmla="*/ 386 w 387"/>
                <a:gd name="T25" fmla="*/ 141 h 169"/>
                <a:gd name="T26" fmla="*/ 382 w 387"/>
                <a:gd name="T27" fmla="*/ 150 h 169"/>
                <a:gd name="T28" fmla="*/ 376 w 387"/>
                <a:gd name="T29" fmla="*/ 155 h 169"/>
                <a:gd name="T30" fmla="*/ 365 w 387"/>
                <a:gd name="T31" fmla="*/ 158 h 169"/>
                <a:gd name="T32" fmla="*/ 352 w 387"/>
                <a:gd name="T33" fmla="*/ 158 h 169"/>
                <a:gd name="T34" fmla="*/ 338 w 387"/>
                <a:gd name="T35" fmla="*/ 157 h 169"/>
                <a:gd name="T36" fmla="*/ 323 w 387"/>
                <a:gd name="T37" fmla="*/ 152 h 169"/>
                <a:gd name="T38" fmla="*/ 306 w 387"/>
                <a:gd name="T39" fmla="*/ 147 h 169"/>
                <a:gd name="T40" fmla="*/ 287 w 387"/>
                <a:gd name="T41" fmla="*/ 141 h 169"/>
                <a:gd name="T42" fmla="*/ 267 w 387"/>
                <a:gd name="T43" fmla="*/ 134 h 169"/>
                <a:gd name="T44" fmla="*/ 246 w 387"/>
                <a:gd name="T45" fmla="*/ 128 h 169"/>
                <a:gd name="T46" fmla="*/ 222 w 387"/>
                <a:gd name="T47" fmla="*/ 124 h 169"/>
                <a:gd name="T48" fmla="*/ 195 w 387"/>
                <a:gd name="T49" fmla="*/ 122 h 169"/>
                <a:gd name="T50" fmla="*/ 166 w 387"/>
                <a:gd name="T51" fmla="*/ 123 h 169"/>
                <a:gd name="T52" fmla="*/ 134 w 387"/>
                <a:gd name="T53" fmla="*/ 127 h 169"/>
                <a:gd name="T54" fmla="*/ 100 w 387"/>
                <a:gd name="T55" fmla="*/ 136 h 169"/>
                <a:gd name="T56" fmla="*/ 63 w 387"/>
                <a:gd name="T57" fmla="*/ 148 h 169"/>
                <a:gd name="T58" fmla="*/ 24 w 387"/>
                <a:gd name="T59" fmla="*/ 167 h 169"/>
                <a:gd name="T60" fmla="*/ 18 w 387"/>
                <a:gd name="T61" fmla="*/ 169 h 169"/>
                <a:gd name="T62" fmla="*/ 12 w 387"/>
                <a:gd name="T63" fmla="*/ 165 h 169"/>
                <a:gd name="T64" fmla="*/ 7 w 387"/>
                <a:gd name="T65" fmla="*/ 158 h 169"/>
                <a:gd name="T66" fmla="*/ 3 w 387"/>
                <a:gd name="T67" fmla="*/ 150 h 169"/>
                <a:gd name="T68" fmla="*/ 0 w 387"/>
                <a:gd name="T69" fmla="*/ 137 h 169"/>
                <a:gd name="T70" fmla="*/ 0 w 387"/>
                <a:gd name="T71" fmla="*/ 123 h 169"/>
                <a:gd name="T72" fmla="*/ 3 w 387"/>
                <a:gd name="T73" fmla="*/ 107 h 169"/>
                <a:gd name="T74" fmla="*/ 8 w 387"/>
                <a:gd name="T75" fmla="*/ 90 h 169"/>
                <a:gd name="T76" fmla="*/ 15 w 387"/>
                <a:gd name="T77" fmla="*/ 74 h 169"/>
                <a:gd name="T78" fmla="*/ 27 w 387"/>
                <a:gd name="T79" fmla="*/ 57 h 169"/>
                <a:gd name="T80" fmla="*/ 42 w 387"/>
                <a:gd name="T81" fmla="*/ 42 h 169"/>
                <a:gd name="T82" fmla="*/ 61 w 387"/>
                <a:gd name="T83" fmla="*/ 28 h 169"/>
                <a:gd name="T84" fmla="*/ 85 w 387"/>
                <a:gd name="T85" fmla="*/ 17 h 169"/>
                <a:gd name="T86" fmla="*/ 113 w 387"/>
                <a:gd name="T87" fmla="*/ 8 h 169"/>
                <a:gd name="T88" fmla="*/ 147 w 387"/>
                <a:gd name="T89" fmla="*/ 1 h 169"/>
                <a:gd name="T90" fmla="*/ 185 w 387"/>
                <a:gd name="T9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7" h="169">
                  <a:moveTo>
                    <a:pt x="185" y="0"/>
                  </a:moveTo>
                  <a:lnTo>
                    <a:pt x="224" y="1"/>
                  </a:lnTo>
                  <a:lnTo>
                    <a:pt x="258" y="8"/>
                  </a:lnTo>
                  <a:lnTo>
                    <a:pt x="287" y="17"/>
                  </a:lnTo>
                  <a:lnTo>
                    <a:pt x="313" y="28"/>
                  </a:lnTo>
                  <a:lnTo>
                    <a:pt x="334" y="41"/>
                  </a:lnTo>
                  <a:lnTo>
                    <a:pt x="351" y="56"/>
                  </a:lnTo>
                  <a:lnTo>
                    <a:pt x="365" y="71"/>
                  </a:lnTo>
                  <a:lnTo>
                    <a:pt x="376" y="86"/>
                  </a:lnTo>
                  <a:lnTo>
                    <a:pt x="382" y="103"/>
                  </a:lnTo>
                  <a:lnTo>
                    <a:pt x="386" y="117"/>
                  </a:lnTo>
                  <a:lnTo>
                    <a:pt x="387" y="129"/>
                  </a:lnTo>
                  <a:lnTo>
                    <a:pt x="386" y="141"/>
                  </a:lnTo>
                  <a:lnTo>
                    <a:pt x="382" y="150"/>
                  </a:lnTo>
                  <a:lnTo>
                    <a:pt x="376" y="155"/>
                  </a:lnTo>
                  <a:lnTo>
                    <a:pt x="365" y="158"/>
                  </a:lnTo>
                  <a:lnTo>
                    <a:pt x="352" y="158"/>
                  </a:lnTo>
                  <a:lnTo>
                    <a:pt x="338" y="157"/>
                  </a:lnTo>
                  <a:lnTo>
                    <a:pt x="323" y="152"/>
                  </a:lnTo>
                  <a:lnTo>
                    <a:pt x="306" y="147"/>
                  </a:lnTo>
                  <a:lnTo>
                    <a:pt x="287" y="141"/>
                  </a:lnTo>
                  <a:lnTo>
                    <a:pt x="267" y="134"/>
                  </a:lnTo>
                  <a:lnTo>
                    <a:pt x="246" y="128"/>
                  </a:lnTo>
                  <a:lnTo>
                    <a:pt x="222" y="124"/>
                  </a:lnTo>
                  <a:lnTo>
                    <a:pt x="195" y="122"/>
                  </a:lnTo>
                  <a:lnTo>
                    <a:pt x="166" y="123"/>
                  </a:lnTo>
                  <a:lnTo>
                    <a:pt x="134" y="127"/>
                  </a:lnTo>
                  <a:lnTo>
                    <a:pt x="100" y="136"/>
                  </a:lnTo>
                  <a:lnTo>
                    <a:pt x="63" y="148"/>
                  </a:lnTo>
                  <a:lnTo>
                    <a:pt x="24" y="167"/>
                  </a:lnTo>
                  <a:lnTo>
                    <a:pt x="18" y="169"/>
                  </a:lnTo>
                  <a:lnTo>
                    <a:pt x="12" y="165"/>
                  </a:lnTo>
                  <a:lnTo>
                    <a:pt x="7" y="158"/>
                  </a:lnTo>
                  <a:lnTo>
                    <a:pt x="3" y="150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3" y="107"/>
                  </a:lnTo>
                  <a:lnTo>
                    <a:pt x="8" y="90"/>
                  </a:lnTo>
                  <a:lnTo>
                    <a:pt x="15" y="74"/>
                  </a:lnTo>
                  <a:lnTo>
                    <a:pt x="27" y="57"/>
                  </a:lnTo>
                  <a:lnTo>
                    <a:pt x="42" y="42"/>
                  </a:lnTo>
                  <a:lnTo>
                    <a:pt x="61" y="28"/>
                  </a:lnTo>
                  <a:lnTo>
                    <a:pt x="85" y="17"/>
                  </a:lnTo>
                  <a:lnTo>
                    <a:pt x="113" y="8"/>
                  </a:lnTo>
                  <a:lnTo>
                    <a:pt x="147" y="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73">
              <a:extLst>
                <a:ext uri="{FF2B5EF4-FFF2-40B4-BE49-F238E27FC236}">
                  <a16:creationId xmlns:a16="http://schemas.microsoft.com/office/drawing/2014/main" id="{9FA1F12F-2354-4DD4-BDB1-7DC9E1DAF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" y="1802"/>
              <a:ext cx="125" cy="45"/>
            </a:xfrm>
            <a:custGeom>
              <a:avLst/>
              <a:gdLst>
                <a:gd name="T0" fmla="*/ 6 w 375"/>
                <a:gd name="T1" fmla="*/ 0 h 135"/>
                <a:gd name="T2" fmla="*/ 15 w 375"/>
                <a:gd name="T3" fmla="*/ 2 h 135"/>
                <a:gd name="T4" fmla="*/ 27 w 375"/>
                <a:gd name="T5" fmla="*/ 6 h 135"/>
                <a:gd name="T6" fmla="*/ 41 w 375"/>
                <a:gd name="T7" fmla="*/ 14 h 135"/>
                <a:gd name="T8" fmla="*/ 58 w 375"/>
                <a:gd name="T9" fmla="*/ 23 h 135"/>
                <a:gd name="T10" fmla="*/ 80 w 375"/>
                <a:gd name="T11" fmla="*/ 33 h 135"/>
                <a:gd name="T12" fmla="*/ 103 w 375"/>
                <a:gd name="T13" fmla="*/ 42 h 135"/>
                <a:gd name="T14" fmla="*/ 128 w 375"/>
                <a:gd name="T15" fmla="*/ 49 h 135"/>
                <a:gd name="T16" fmla="*/ 157 w 375"/>
                <a:gd name="T17" fmla="*/ 56 h 135"/>
                <a:gd name="T18" fmla="*/ 187 w 375"/>
                <a:gd name="T19" fmla="*/ 57 h 135"/>
                <a:gd name="T20" fmla="*/ 218 w 375"/>
                <a:gd name="T21" fmla="*/ 56 h 135"/>
                <a:gd name="T22" fmla="*/ 247 w 375"/>
                <a:gd name="T23" fmla="*/ 49 h 135"/>
                <a:gd name="T24" fmla="*/ 272 w 375"/>
                <a:gd name="T25" fmla="*/ 42 h 135"/>
                <a:gd name="T26" fmla="*/ 295 w 375"/>
                <a:gd name="T27" fmla="*/ 33 h 135"/>
                <a:gd name="T28" fmla="*/ 316 w 375"/>
                <a:gd name="T29" fmla="*/ 23 h 135"/>
                <a:gd name="T30" fmla="*/ 333 w 375"/>
                <a:gd name="T31" fmla="*/ 14 h 135"/>
                <a:gd name="T32" fmla="*/ 348 w 375"/>
                <a:gd name="T33" fmla="*/ 6 h 135"/>
                <a:gd name="T34" fmla="*/ 360 w 375"/>
                <a:gd name="T35" fmla="*/ 2 h 135"/>
                <a:gd name="T36" fmla="*/ 368 w 375"/>
                <a:gd name="T37" fmla="*/ 0 h 135"/>
                <a:gd name="T38" fmla="*/ 373 w 375"/>
                <a:gd name="T39" fmla="*/ 4 h 135"/>
                <a:gd name="T40" fmla="*/ 375 w 375"/>
                <a:gd name="T41" fmla="*/ 13 h 135"/>
                <a:gd name="T42" fmla="*/ 375 w 375"/>
                <a:gd name="T43" fmla="*/ 24 h 135"/>
                <a:gd name="T44" fmla="*/ 371 w 375"/>
                <a:gd name="T45" fmla="*/ 38 h 135"/>
                <a:gd name="T46" fmla="*/ 366 w 375"/>
                <a:gd name="T47" fmla="*/ 53 h 135"/>
                <a:gd name="T48" fmla="*/ 357 w 375"/>
                <a:gd name="T49" fmla="*/ 67 h 135"/>
                <a:gd name="T50" fmla="*/ 346 w 375"/>
                <a:gd name="T51" fmla="*/ 82 h 135"/>
                <a:gd name="T52" fmla="*/ 330 w 375"/>
                <a:gd name="T53" fmla="*/ 96 h 135"/>
                <a:gd name="T54" fmla="*/ 311 w 375"/>
                <a:gd name="T55" fmla="*/ 109 h 135"/>
                <a:gd name="T56" fmla="*/ 289 w 375"/>
                <a:gd name="T57" fmla="*/ 119 h 135"/>
                <a:gd name="T58" fmla="*/ 260 w 375"/>
                <a:gd name="T59" fmla="*/ 128 h 135"/>
                <a:gd name="T60" fmla="*/ 227 w 375"/>
                <a:gd name="T61" fmla="*/ 133 h 135"/>
                <a:gd name="T62" fmla="*/ 187 w 375"/>
                <a:gd name="T63" fmla="*/ 135 h 135"/>
                <a:gd name="T64" fmla="*/ 148 w 375"/>
                <a:gd name="T65" fmla="*/ 133 h 135"/>
                <a:gd name="T66" fmla="*/ 115 w 375"/>
                <a:gd name="T67" fmla="*/ 128 h 135"/>
                <a:gd name="T68" fmla="*/ 86 w 375"/>
                <a:gd name="T69" fmla="*/ 119 h 135"/>
                <a:gd name="T70" fmla="*/ 63 w 375"/>
                <a:gd name="T71" fmla="*/ 109 h 135"/>
                <a:gd name="T72" fmla="*/ 44 w 375"/>
                <a:gd name="T73" fmla="*/ 96 h 135"/>
                <a:gd name="T74" fmla="*/ 29 w 375"/>
                <a:gd name="T75" fmla="*/ 82 h 135"/>
                <a:gd name="T76" fmla="*/ 18 w 375"/>
                <a:gd name="T77" fmla="*/ 67 h 135"/>
                <a:gd name="T78" fmla="*/ 9 w 375"/>
                <a:gd name="T79" fmla="*/ 53 h 135"/>
                <a:gd name="T80" fmla="*/ 4 w 375"/>
                <a:gd name="T81" fmla="*/ 38 h 135"/>
                <a:gd name="T82" fmla="*/ 0 w 375"/>
                <a:gd name="T83" fmla="*/ 24 h 135"/>
                <a:gd name="T84" fmla="*/ 0 w 375"/>
                <a:gd name="T85" fmla="*/ 13 h 135"/>
                <a:gd name="T86" fmla="*/ 1 w 375"/>
                <a:gd name="T87" fmla="*/ 4 h 135"/>
                <a:gd name="T88" fmla="*/ 6 w 375"/>
                <a:gd name="T8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5" h="135">
                  <a:moveTo>
                    <a:pt x="6" y="0"/>
                  </a:moveTo>
                  <a:lnTo>
                    <a:pt x="15" y="2"/>
                  </a:lnTo>
                  <a:lnTo>
                    <a:pt x="27" y="6"/>
                  </a:lnTo>
                  <a:lnTo>
                    <a:pt x="41" y="14"/>
                  </a:lnTo>
                  <a:lnTo>
                    <a:pt x="58" y="23"/>
                  </a:lnTo>
                  <a:lnTo>
                    <a:pt x="80" y="33"/>
                  </a:lnTo>
                  <a:lnTo>
                    <a:pt x="103" y="42"/>
                  </a:lnTo>
                  <a:lnTo>
                    <a:pt x="128" y="49"/>
                  </a:lnTo>
                  <a:lnTo>
                    <a:pt x="157" y="56"/>
                  </a:lnTo>
                  <a:lnTo>
                    <a:pt x="187" y="57"/>
                  </a:lnTo>
                  <a:lnTo>
                    <a:pt x="218" y="56"/>
                  </a:lnTo>
                  <a:lnTo>
                    <a:pt x="247" y="49"/>
                  </a:lnTo>
                  <a:lnTo>
                    <a:pt x="272" y="42"/>
                  </a:lnTo>
                  <a:lnTo>
                    <a:pt x="295" y="33"/>
                  </a:lnTo>
                  <a:lnTo>
                    <a:pt x="316" y="23"/>
                  </a:lnTo>
                  <a:lnTo>
                    <a:pt x="333" y="14"/>
                  </a:lnTo>
                  <a:lnTo>
                    <a:pt x="348" y="6"/>
                  </a:lnTo>
                  <a:lnTo>
                    <a:pt x="360" y="2"/>
                  </a:lnTo>
                  <a:lnTo>
                    <a:pt x="368" y="0"/>
                  </a:lnTo>
                  <a:lnTo>
                    <a:pt x="373" y="4"/>
                  </a:lnTo>
                  <a:lnTo>
                    <a:pt x="375" y="13"/>
                  </a:lnTo>
                  <a:lnTo>
                    <a:pt x="375" y="24"/>
                  </a:lnTo>
                  <a:lnTo>
                    <a:pt x="371" y="38"/>
                  </a:lnTo>
                  <a:lnTo>
                    <a:pt x="366" y="53"/>
                  </a:lnTo>
                  <a:lnTo>
                    <a:pt x="357" y="67"/>
                  </a:lnTo>
                  <a:lnTo>
                    <a:pt x="346" y="82"/>
                  </a:lnTo>
                  <a:lnTo>
                    <a:pt x="330" y="96"/>
                  </a:lnTo>
                  <a:lnTo>
                    <a:pt x="311" y="109"/>
                  </a:lnTo>
                  <a:lnTo>
                    <a:pt x="289" y="119"/>
                  </a:lnTo>
                  <a:lnTo>
                    <a:pt x="260" y="128"/>
                  </a:lnTo>
                  <a:lnTo>
                    <a:pt x="227" y="133"/>
                  </a:lnTo>
                  <a:lnTo>
                    <a:pt x="187" y="135"/>
                  </a:lnTo>
                  <a:lnTo>
                    <a:pt x="148" y="133"/>
                  </a:lnTo>
                  <a:lnTo>
                    <a:pt x="115" y="128"/>
                  </a:lnTo>
                  <a:lnTo>
                    <a:pt x="86" y="119"/>
                  </a:lnTo>
                  <a:lnTo>
                    <a:pt x="63" y="109"/>
                  </a:lnTo>
                  <a:lnTo>
                    <a:pt x="44" y="96"/>
                  </a:lnTo>
                  <a:lnTo>
                    <a:pt x="29" y="82"/>
                  </a:lnTo>
                  <a:lnTo>
                    <a:pt x="18" y="67"/>
                  </a:lnTo>
                  <a:lnTo>
                    <a:pt x="9" y="53"/>
                  </a:lnTo>
                  <a:lnTo>
                    <a:pt x="4" y="38"/>
                  </a:lnTo>
                  <a:lnTo>
                    <a:pt x="0" y="24"/>
                  </a:lnTo>
                  <a:lnTo>
                    <a:pt x="0" y="13"/>
                  </a:lnTo>
                  <a:lnTo>
                    <a:pt x="1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74">
              <a:extLst>
                <a:ext uri="{FF2B5EF4-FFF2-40B4-BE49-F238E27FC236}">
                  <a16:creationId xmlns:a16="http://schemas.microsoft.com/office/drawing/2014/main" id="{35298E53-3FF4-4D6B-BD06-C1A1388A7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" y="1944"/>
              <a:ext cx="43" cy="15"/>
            </a:xfrm>
            <a:custGeom>
              <a:avLst/>
              <a:gdLst>
                <a:gd name="T0" fmla="*/ 128 w 129"/>
                <a:gd name="T1" fmla="*/ 0 h 47"/>
                <a:gd name="T2" fmla="*/ 129 w 129"/>
                <a:gd name="T3" fmla="*/ 4 h 47"/>
                <a:gd name="T4" fmla="*/ 129 w 129"/>
                <a:gd name="T5" fmla="*/ 12 h 47"/>
                <a:gd name="T6" fmla="*/ 125 w 129"/>
                <a:gd name="T7" fmla="*/ 19 h 47"/>
                <a:gd name="T8" fmla="*/ 120 w 129"/>
                <a:gd name="T9" fmla="*/ 28 h 47"/>
                <a:gd name="T10" fmla="*/ 112 w 129"/>
                <a:gd name="T11" fmla="*/ 35 h 47"/>
                <a:gd name="T12" fmla="*/ 101 w 129"/>
                <a:gd name="T13" fmla="*/ 41 h 47"/>
                <a:gd name="T14" fmla="*/ 85 w 129"/>
                <a:gd name="T15" fmla="*/ 46 h 47"/>
                <a:gd name="T16" fmla="*/ 64 w 129"/>
                <a:gd name="T17" fmla="*/ 47 h 47"/>
                <a:gd name="T18" fmla="*/ 44 w 129"/>
                <a:gd name="T19" fmla="*/ 46 h 47"/>
                <a:gd name="T20" fmla="*/ 28 w 129"/>
                <a:gd name="T21" fmla="*/ 41 h 47"/>
                <a:gd name="T22" fmla="*/ 16 w 129"/>
                <a:gd name="T23" fmla="*/ 35 h 47"/>
                <a:gd name="T24" fmla="*/ 9 w 129"/>
                <a:gd name="T25" fmla="*/ 28 h 47"/>
                <a:gd name="T26" fmla="*/ 4 w 129"/>
                <a:gd name="T27" fmla="*/ 19 h 47"/>
                <a:gd name="T28" fmla="*/ 0 w 129"/>
                <a:gd name="T29" fmla="*/ 12 h 47"/>
                <a:gd name="T30" fmla="*/ 0 w 129"/>
                <a:gd name="T31" fmla="*/ 4 h 47"/>
                <a:gd name="T32" fmla="*/ 1 w 129"/>
                <a:gd name="T33" fmla="*/ 0 h 47"/>
                <a:gd name="T34" fmla="*/ 5 w 129"/>
                <a:gd name="T35" fmla="*/ 2 h 47"/>
                <a:gd name="T36" fmla="*/ 13 w 129"/>
                <a:gd name="T37" fmla="*/ 4 h 47"/>
                <a:gd name="T38" fmla="*/ 21 w 129"/>
                <a:gd name="T39" fmla="*/ 9 h 47"/>
                <a:gd name="T40" fmla="*/ 34 w 129"/>
                <a:gd name="T41" fmla="*/ 14 h 47"/>
                <a:gd name="T42" fmla="*/ 48 w 129"/>
                <a:gd name="T43" fmla="*/ 18 h 47"/>
                <a:gd name="T44" fmla="*/ 64 w 129"/>
                <a:gd name="T45" fmla="*/ 21 h 47"/>
                <a:gd name="T46" fmla="*/ 81 w 129"/>
                <a:gd name="T47" fmla="*/ 18 h 47"/>
                <a:gd name="T48" fmla="*/ 95 w 129"/>
                <a:gd name="T49" fmla="*/ 14 h 47"/>
                <a:gd name="T50" fmla="*/ 107 w 129"/>
                <a:gd name="T51" fmla="*/ 9 h 47"/>
                <a:gd name="T52" fmla="*/ 116 w 129"/>
                <a:gd name="T53" fmla="*/ 4 h 47"/>
                <a:gd name="T54" fmla="*/ 124 w 129"/>
                <a:gd name="T55" fmla="*/ 2 h 47"/>
                <a:gd name="T56" fmla="*/ 128 w 129"/>
                <a:gd name="T5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47">
                  <a:moveTo>
                    <a:pt x="128" y="0"/>
                  </a:moveTo>
                  <a:lnTo>
                    <a:pt x="129" y="4"/>
                  </a:lnTo>
                  <a:lnTo>
                    <a:pt x="129" y="12"/>
                  </a:lnTo>
                  <a:lnTo>
                    <a:pt x="125" y="19"/>
                  </a:lnTo>
                  <a:lnTo>
                    <a:pt x="120" y="28"/>
                  </a:lnTo>
                  <a:lnTo>
                    <a:pt x="112" y="35"/>
                  </a:lnTo>
                  <a:lnTo>
                    <a:pt x="101" y="41"/>
                  </a:lnTo>
                  <a:lnTo>
                    <a:pt x="85" y="46"/>
                  </a:lnTo>
                  <a:lnTo>
                    <a:pt x="64" y="47"/>
                  </a:lnTo>
                  <a:lnTo>
                    <a:pt x="44" y="46"/>
                  </a:lnTo>
                  <a:lnTo>
                    <a:pt x="28" y="41"/>
                  </a:lnTo>
                  <a:lnTo>
                    <a:pt x="16" y="35"/>
                  </a:lnTo>
                  <a:lnTo>
                    <a:pt x="9" y="28"/>
                  </a:lnTo>
                  <a:lnTo>
                    <a:pt x="4" y="19"/>
                  </a:lnTo>
                  <a:lnTo>
                    <a:pt x="0" y="12"/>
                  </a:lnTo>
                  <a:lnTo>
                    <a:pt x="0" y="4"/>
                  </a:lnTo>
                  <a:lnTo>
                    <a:pt x="1" y="0"/>
                  </a:lnTo>
                  <a:lnTo>
                    <a:pt x="5" y="2"/>
                  </a:lnTo>
                  <a:lnTo>
                    <a:pt x="13" y="4"/>
                  </a:lnTo>
                  <a:lnTo>
                    <a:pt x="21" y="9"/>
                  </a:lnTo>
                  <a:lnTo>
                    <a:pt x="34" y="14"/>
                  </a:lnTo>
                  <a:lnTo>
                    <a:pt x="48" y="18"/>
                  </a:lnTo>
                  <a:lnTo>
                    <a:pt x="64" y="21"/>
                  </a:lnTo>
                  <a:lnTo>
                    <a:pt x="81" y="18"/>
                  </a:lnTo>
                  <a:lnTo>
                    <a:pt x="95" y="14"/>
                  </a:lnTo>
                  <a:lnTo>
                    <a:pt x="107" y="9"/>
                  </a:lnTo>
                  <a:lnTo>
                    <a:pt x="116" y="4"/>
                  </a:lnTo>
                  <a:lnTo>
                    <a:pt x="124" y="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75">
              <a:extLst>
                <a:ext uri="{FF2B5EF4-FFF2-40B4-BE49-F238E27FC236}">
                  <a16:creationId xmlns:a16="http://schemas.microsoft.com/office/drawing/2014/main" id="{889CCD7D-B458-4CAD-A3A0-A969252E8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" y="1895"/>
              <a:ext cx="198" cy="32"/>
            </a:xfrm>
            <a:custGeom>
              <a:avLst/>
              <a:gdLst>
                <a:gd name="T0" fmla="*/ 3 w 595"/>
                <a:gd name="T1" fmla="*/ 0 h 97"/>
                <a:gd name="T2" fmla="*/ 9 w 595"/>
                <a:gd name="T3" fmla="*/ 0 h 97"/>
                <a:gd name="T4" fmla="*/ 20 w 595"/>
                <a:gd name="T5" fmla="*/ 3 h 97"/>
                <a:gd name="T6" fmla="*/ 35 w 595"/>
                <a:gd name="T7" fmla="*/ 8 h 97"/>
                <a:gd name="T8" fmla="*/ 56 w 595"/>
                <a:gd name="T9" fmla="*/ 15 h 97"/>
                <a:gd name="T10" fmla="*/ 78 w 595"/>
                <a:gd name="T11" fmla="*/ 24 h 97"/>
                <a:gd name="T12" fmla="*/ 106 w 595"/>
                <a:gd name="T13" fmla="*/ 31 h 97"/>
                <a:gd name="T14" fmla="*/ 138 w 595"/>
                <a:gd name="T15" fmla="*/ 40 h 97"/>
                <a:gd name="T16" fmla="*/ 172 w 595"/>
                <a:gd name="T17" fmla="*/ 46 h 97"/>
                <a:gd name="T18" fmla="*/ 211 w 595"/>
                <a:gd name="T19" fmla="*/ 53 h 97"/>
                <a:gd name="T20" fmla="*/ 253 w 595"/>
                <a:gd name="T21" fmla="*/ 57 h 97"/>
                <a:gd name="T22" fmla="*/ 297 w 595"/>
                <a:gd name="T23" fmla="*/ 59 h 97"/>
                <a:gd name="T24" fmla="*/ 342 w 595"/>
                <a:gd name="T25" fmla="*/ 57 h 97"/>
                <a:gd name="T26" fmla="*/ 383 w 595"/>
                <a:gd name="T27" fmla="*/ 53 h 97"/>
                <a:gd name="T28" fmla="*/ 423 w 595"/>
                <a:gd name="T29" fmla="*/ 46 h 97"/>
                <a:gd name="T30" fmla="*/ 457 w 595"/>
                <a:gd name="T31" fmla="*/ 40 h 97"/>
                <a:gd name="T32" fmla="*/ 489 w 595"/>
                <a:gd name="T33" fmla="*/ 31 h 97"/>
                <a:gd name="T34" fmla="*/ 516 w 595"/>
                <a:gd name="T35" fmla="*/ 24 h 97"/>
                <a:gd name="T36" fmla="*/ 539 w 595"/>
                <a:gd name="T37" fmla="*/ 15 h 97"/>
                <a:gd name="T38" fmla="*/ 559 w 595"/>
                <a:gd name="T39" fmla="*/ 8 h 97"/>
                <a:gd name="T40" fmla="*/ 575 w 595"/>
                <a:gd name="T41" fmla="*/ 3 h 97"/>
                <a:gd name="T42" fmla="*/ 586 w 595"/>
                <a:gd name="T43" fmla="*/ 0 h 97"/>
                <a:gd name="T44" fmla="*/ 592 w 595"/>
                <a:gd name="T45" fmla="*/ 0 h 97"/>
                <a:gd name="T46" fmla="*/ 595 w 595"/>
                <a:gd name="T47" fmla="*/ 2 h 97"/>
                <a:gd name="T48" fmla="*/ 594 w 595"/>
                <a:gd name="T49" fmla="*/ 7 h 97"/>
                <a:gd name="T50" fmla="*/ 591 w 595"/>
                <a:gd name="T51" fmla="*/ 15 h 97"/>
                <a:gd name="T52" fmla="*/ 585 w 595"/>
                <a:gd name="T53" fmla="*/ 22 h 97"/>
                <a:gd name="T54" fmla="*/ 576 w 595"/>
                <a:gd name="T55" fmla="*/ 31 h 97"/>
                <a:gd name="T56" fmla="*/ 563 w 595"/>
                <a:gd name="T57" fmla="*/ 41 h 97"/>
                <a:gd name="T58" fmla="*/ 547 w 595"/>
                <a:gd name="T59" fmla="*/ 51 h 97"/>
                <a:gd name="T60" fmla="*/ 526 w 595"/>
                <a:gd name="T61" fmla="*/ 62 h 97"/>
                <a:gd name="T62" fmla="*/ 502 w 595"/>
                <a:gd name="T63" fmla="*/ 70 h 97"/>
                <a:gd name="T64" fmla="*/ 472 w 595"/>
                <a:gd name="T65" fmla="*/ 79 h 97"/>
                <a:gd name="T66" fmla="*/ 438 w 595"/>
                <a:gd name="T67" fmla="*/ 86 h 97"/>
                <a:gd name="T68" fmla="*/ 397 w 595"/>
                <a:gd name="T69" fmla="*/ 92 h 97"/>
                <a:gd name="T70" fmla="*/ 351 w 595"/>
                <a:gd name="T71" fmla="*/ 96 h 97"/>
                <a:gd name="T72" fmla="*/ 297 w 595"/>
                <a:gd name="T73" fmla="*/ 97 h 97"/>
                <a:gd name="T74" fmla="*/ 244 w 595"/>
                <a:gd name="T75" fmla="*/ 96 h 97"/>
                <a:gd name="T76" fmla="*/ 197 w 595"/>
                <a:gd name="T77" fmla="*/ 92 h 97"/>
                <a:gd name="T78" fmla="*/ 157 w 595"/>
                <a:gd name="T79" fmla="*/ 86 h 97"/>
                <a:gd name="T80" fmla="*/ 123 w 595"/>
                <a:gd name="T81" fmla="*/ 79 h 97"/>
                <a:gd name="T82" fmla="*/ 92 w 595"/>
                <a:gd name="T83" fmla="*/ 70 h 97"/>
                <a:gd name="T84" fmla="*/ 68 w 595"/>
                <a:gd name="T85" fmla="*/ 62 h 97"/>
                <a:gd name="T86" fmla="*/ 48 w 595"/>
                <a:gd name="T87" fmla="*/ 51 h 97"/>
                <a:gd name="T88" fmla="*/ 32 w 595"/>
                <a:gd name="T89" fmla="*/ 41 h 97"/>
                <a:gd name="T90" fmla="*/ 19 w 595"/>
                <a:gd name="T91" fmla="*/ 31 h 97"/>
                <a:gd name="T92" fmla="*/ 10 w 595"/>
                <a:gd name="T93" fmla="*/ 22 h 97"/>
                <a:gd name="T94" fmla="*/ 4 w 595"/>
                <a:gd name="T95" fmla="*/ 15 h 97"/>
                <a:gd name="T96" fmla="*/ 1 w 595"/>
                <a:gd name="T97" fmla="*/ 7 h 97"/>
                <a:gd name="T98" fmla="*/ 0 w 595"/>
                <a:gd name="T99" fmla="*/ 2 h 97"/>
                <a:gd name="T100" fmla="*/ 3 w 595"/>
                <a:gd name="T10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5" h="97">
                  <a:moveTo>
                    <a:pt x="3" y="0"/>
                  </a:moveTo>
                  <a:lnTo>
                    <a:pt x="9" y="0"/>
                  </a:lnTo>
                  <a:lnTo>
                    <a:pt x="20" y="3"/>
                  </a:lnTo>
                  <a:lnTo>
                    <a:pt x="35" y="8"/>
                  </a:lnTo>
                  <a:lnTo>
                    <a:pt x="56" y="15"/>
                  </a:lnTo>
                  <a:lnTo>
                    <a:pt x="78" y="24"/>
                  </a:lnTo>
                  <a:lnTo>
                    <a:pt x="106" y="31"/>
                  </a:lnTo>
                  <a:lnTo>
                    <a:pt x="138" y="40"/>
                  </a:lnTo>
                  <a:lnTo>
                    <a:pt x="172" y="46"/>
                  </a:lnTo>
                  <a:lnTo>
                    <a:pt x="211" y="53"/>
                  </a:lnTo>
                  <a:lnTo>
                    <a:pt x="253" y="57"/>
                  </a:lnTo>
                  <a:lnTo>
                    <a:pt x="297" y="59"/>
                  </a:lnTo>
                  <a:lnTo>
                    <a:pt x="342" y="57"/>
                  </a:lnTo>
                  <a:lnTo>
                    <a:pt x="383" y="53"/>
                  </a:lnTo>
                  <a:lnTo>
                    <a:pt x="423" y="46"/>
                  </a:lnTo>
                  <a:lnTo>
                    <a:pt x="457" y="40"/>
                  </a:lnTo>
                  <a:lnTo>
                    <a:pt x="489" y="31"/>
                  </a:lnTo>
                  <a:lnTo>
                    <a:pt x="516" y="24"/>
                  </a:lnTo>
                  <a:lnTo>
                    <a:pt x="539" y="15"/>
                  </a:lnTo>
                  <a:lnTo>
                    <a:pt x="559" y="8"/>
                  </a:lnTo>
                  <a:lnTo>
                    <a:pt x="575" y="3"/>
                  </a:lnTo>
                  <a:lnTo>
                    <a:pt x="586" y="0"/>
                  </a:lnTo>
                  <a:lnTo>
                    <a:pt x="592" y="0"/>
                  </a:lnTo>
                  <a:lnTo>
                    <a:pt x="595" y="2"/>
                  </a:lnTo>
                  <a:lnTo>
                    <a:pt x="594" y="7"/>
                  </a:lnTo>
                  <a:lnTo>
                    <a:pt x="591" y="15"/>
                  </a:lnTo>
                  <a:lnTo>
                    <a:pt x="585" y="22"/>
                  </a:lnTo>
                  <a:lnTo>
                    <a:pt x="576" y="31"/>
                  </a:lnTo>
                  <a:lnTo>
                    <a:pt x="563" y="41"/>
                  </a:lnTo>
                  <a:lnTo>
                    <a:pt x="547" y="51"/>
                  </a:lnTo>
                  <a:lnTo>
                    <a:pt x="526" y="62"/>
                  </a:lnTo>
                  <a:lnTo>
                    <a:pt x="502" y="70"/>
                  </a:lnTo>
                  <a:lnTo>
                    <a:pt x="472" y="79"/>
                  </a:lnTo>
                  <a:lnTo>
                    <a:pt x="438" y="86"/>
                  </a:lnTo>
                  <a:lnTo>
                    <a:pt x="397" y="92"/>
                  </a:lnTo>
                  <a:lnTo>
                    <a:pt x="351" y="96"/>
                  </a:lnTo>
                  <a:lnTo>
                    <a:pt x="297" y="97"/>
                  </a:lnTo>
                  <a:lnTo>
                    <a:pt x="244" y="96"/>
                  </a:lnTo>
                  <a:lnTo>
                    <a:pt x="197" y="92"/>
                  </a:lnTo>
                  <a:lnTo>
                    <a:pt x="157" y="86"/>
                  </a:lnTo>
                  <a:lnTo>
                    <a:pt x="123" y="79"/>
                  </a:lnTo>
                  <a:lnTo>
                    <a:pt x="92" y="70"/>
                  </a:lnTo>
                  <a:lnTo>
                    <a:pt x="68" y="62"/>
                  </a:lnTo>
                  <a:lnTo>
                    <a:pt x="48" y="51"/>
                  </a:lnTo>
                  <a:lnTo>
                    <a:pt x="32" y="41"/>
                  </a:lnTo>
                  <a:lnTo>
                    <a:pt x="19" y="31"/>
                  </a:lnTo>
                  <a:lnTo>
                    <a:pt x="10" y="22"/>
                  </a:lnTo>
                  <a:lnTo>
                    <a:pt x="4" y="15"/>
                  </a:lnTo>
                  <a:lnTo>
                    <a:pt x="1" y="7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794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76">
              <a:extLst>
                <a:ext uri="{FF2B5EF4-FFF2-40B4-BE49-F238E27FC236}">
                  <a16:creationId xmlns:a16="http://schemas.microsoft.com/office/drawing/2014/main" id="{E3809A97-9516-4C0A-AB9F-35DEF66BC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" y="2105"/>
              <a:ext cx="458" cy="237"/>
            </a:xfrm>
            <a:custGeom>
              <a:avLst/>
              <a:gdLst>
                <a:gd name="T0" fmla="*/ 1372 w 1372"/>
                <a:gd name="T1" fmla="*/ 0 h 711"/>
                <a:gd name="T2" fmla="*/ 1372 w 1372"/>
                <a:gd name="T3" fmla="*/ 711 h 711"/>
                <a:gd name="T4" fmla="*/ 0 w 1372"/>
                <a:gd name="T5" fmla="*/ 711 h 711"/>
                <a:gd name="T6" fmla="*/ 4 w 1372"/>
                <a:gd name="T7" fmla="*/ 673 h 711"/>
                <a:gd name="T8" fmla="*/ 17 w 1372"/>
                <a:gd name="T9" fmla="*/ 634 h 711"/>
                <a:gd name="T10" fmla="*/ 36 w 1372"/>
                <a:gd name="T11" fmla="*/ 593 h 711"/>
                <a:gd name="T12" fmla="*/ 62 w 1372"/>
                <a:gd name="T13" fmla="*/ 552 h 711"/>
                <a:gd name="T14" fmla="*/ 95 w 1372"/>
                <a:gd name="T15" fmla="*/ 510 h 711"/>
                <a:gd name="T16" fmla="*/ 135 w 1372"/>
                <a:gd name="T17" fmla="*/ 468 h 711"/>
                <a:gd name="T18" fmla="*/ 179 w 1372"/>
                <a:gd name="T19" fmla="*/ 426 h 711"/>
                <a:gd name="T20" fmla="*/ 230 w 1372"/>
                <a:gd name="T21" fmla="*/ 384 h 711"/>
                <a:gd name="T22" fmla="*/ 285 w 1372"/>
                <a:gd name="T23" fmla="*/ 344 h 711"/>
                <a:gd name="T24" fmla="*/ 345 w 1372"/>
                <a:gd name="T25" fmla="*/ 305 h 711"/>
                <a:gd name="T26" fmla="*/ 409 w 1372"/>
                <a:gd name="T27" fmla="*/ 267 h 711"/>
                <a:gd name="T28" fmla="*/ 478 w 1372"/>
                <a:gd name="T29" fmla="*/ 229 h 711"/>
                <a:gd name="T30" fmla="*/ 550 w 1372"/>
                <a:gd name="T31" fmla="*/ 193 h 711"/>
                <a:gd name="T32" fmla="*/ 624 w 1372"/>
                <a:gd name="T33" fmla="*/ 160 h 711"/>
                <a:gd name="T34" fmla="*/ 702 w 1372"/>
                <a:gd name="T35" fmla="*/ 130 h 711"/>
                <a:gd name="T36" fmla="*/ 781 w 1372"/>
                <a:gd name="T37" fmla="*/ 102 h 711"/>
                <a:gd name="T38" fmla="*/ 864 w 1372"/>
                <a:gd name="T39" fmla="*/ 77 h 711"/>
                <a:gd name="T40" fmla="*/ 947 w 1372"/>
                <a:gd name="T41" fmla="*/ 54 h 711"/>
                <a:gd name="T42" fmla="*/ 1031 w 1372"/>
                <a:gd name="T43" fmla="*/ 35 h 711"/>
                <a:gd name="T44" fmla="*/ 1117 w 1372"/>
                <a:gd name="T45" fmla="*/ 20 h 711"/>
                <a:gd name="T46" fmla="*/ 1202 w 1372"/>
                <a:gd name="T47" fmla="*/ 9 h 711"/>
                <a:gd name="T48" fmla="*/ 1288 w 1372"/>
                <a:gd name="T49" fmla="*/ 2 h 711"/>
                <a:gd name="T50" fmla="*/ 1372 w 1372"/>
                <a:gd name="T5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2" h="711">
                  <a:moveTo>
                    <a:pt x="1372" y="0"/>
                  </a:moveTo>
                  <a:lnTo>
                    <a:pt x="1372" y="711"/>
                  </a:lnTo>
                  <a:lnTo>
                    <a:pt x="0" y="711"/>
                  </a:lnTo>
                  <a:lnTo>
                    <a:pt x="4" y="673"/>
                  </a:lnTo>
                  <a:lnTo>
                    <a:pt x="17" y="634"/>
                  </a:lnTo>
                  <a:lnTo>
                    <a:pt x="36" y="593"/>
                  </a:lnTo>
                  <a:lnTo>
                    <a:pt x="62" y="552"/>
                  </a:lnTo>
                  <a:lnTo>
                    <a:pt x="95" y="510"/>
                  </a:lnTo>
                  <a:lnTo>
                    <a:pt x="135" y="468"/>
                  </a:lnTo>
                  <a:lnTo>
                    <a:pt x="179" y="426"/>
                  </a:lnTo>
                  <a:lnTo>
                    <a:pt x="230" y="384"/>
                  </a:lnTo>
                  <a:lnTo>
                    <a:pt x="285" y="344"/>
                  </a:lnTo>
                  <a:lnTo>
                    <a:pt x="345" y="305"/>
                  </a:lnTo>
                  <a:lnTo>
                    <a:pt x="409" y="267"/>
                  </a:lnTo>
                  <a:lnTo>
                    <a:pt x="478" y="229"/>
                  </a:lnTo>
                  <a:lnTo>
                    <a:pt x="550" y="193"/>
                  </a:lnTo>
                  <a:lnTo>
                    <a:pt x="624" y="160"/>
                  </a:lnTo>
                  <a:lnTo>
                    <a:pt x="702" y="130"/>
                  </a:lnTo>
                  <a:lnTo>
                    <a:pt x="781" y="102"/>
                  </a:lnTo>
                  <a:lnTo>
                    <a:pt x="864" y="77"/>
                  </a:lnTo>
                  <a:lnTo>
                    <a:pt x="947" y="54"/>
                  </a:lnTo>
                  <a:lnTo>
                    <a:pt x="1031" y="35"/>
                  </a:lnTo>
                  <a:lnTo>
                    <a:pt x="1117" y="20"/>
                  </a:lnTo>
                  <a:lnTo>
                    <a:pt x="1202" y="9"/>
                  </a:lnTo>
                  <a:lnTo>
                    <a:pt x="1288" y="2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C1B3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77">
              <a:extLst>
                <a:ext uri="{FF2B5EF4-FFF2-40B4-BE49-F238E27FC236}">
                  <a16:creationId xmlns:a16="http://schemas.microsoft.com/office/drawing/2014/main" id="{2807FBD7-CBE8-4634-9358-B81025E4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2105"/>
              <a:ext cx="457" cy="237"/>
            </a:xfrm>
            <a:custGeom>
              <a:avLst/>
              <a:gdLst>
                <a:gd name="T0" fmla="*/ 0 w 1372"/>
                <a:gd name="T1" fmla="*/ 0 h 711"/>
                <a:gd name="T2" fmla="*/ 85 w 1372"/>
                <a:gd name="T3" fmla="*/ 2 h 711"/>
                <a:gd name="T4" fmla="*/ 171 w 1372"/>
                <a:gd name="T5" fmla="*/ 9 h 711"/>
                <a:gd name="T6" fmla="*/ 256 w 1372"/>
                <a:gd name="T7" fmla="*/ 20 h 711"/>
                <a:gd name="T8" fmla="*/ 342 w 1372"/>
                <a:gd name="T9" fmla="*/ 35 h 711"/>
                <a:gd name="T10" fmla="*/ 426 w 1372"/>
                <a:gd name="T11" fmla="*/ 54 h 711"/>
                <a:gd name="T12" fmla="*/ 509 w 1372"/>
                <a:gd name="T13" fmla="*/ 77 h 711"/>
                <a:gd name="T14" fmla="*/ 591 w 1372"/>
                <a:gd name="T15" fmla="*/ 102 h 711"/>
                <a:gd name="T16" fmla="*/ 671 w 1372"/>
                <a:gd name="T17" fmla="*/ 130 h 711"/>
                <a:gd name="T18" fmla="*/ 748 w 1372"/>
                <a:gd name="T19" fmla="*/ 160 h 711"/>
                <a:gd name="T20" fmla="*/ 823 w 1372"/>
                <a:gd name="T21" fmla="*/ 193 h 711"/>
                <a:gd name="T22" fmla="*/ 895 w 1372"/>
                <a:gd name="T23" fmla="*/ 229 h 711"/>
                <a:gd name="T24" fmla="*/ 964 w 1372"/>
                <a:gd name="T25" fmla="*/ 267 h 711"/>
                <a:gd name="T26" fmla="*/ 1028 w 1372"/>
                <a:gd name="T27" fmla="*/ 305 h 711"/>
                <a:gd name="T28" fmla="*/ 1088 w 1372"/>
                <a:gd name="T29" fmla="*/ 344 h 711"/>
                <a:gd name="T30" fmla="*/ 1143 w 1372"/>
                <a:gd name="T31" fmla="*/ 384 h 711"/>
                <a:gd name="T32" fmla="*/ 1194 w 1372"/>
                <a:gd name="T33" fmla="*/ 426 h 711"/>
                <a:gd name="T34" fmla="*/ 1238 w 1372"/>
                <a:gd name="T35" fmla="*/ 468 h 711"/>
                <a:gd name="T36" fmla="*/ 1277 w 1372"/>
                <a:gd name="T37" fmla="*/ 510 h 711"/>
                <a:gd name="T38" fmla="*/ 1310 w 1372"/>
                <a:gd name="T39" fmla="*/ 552 h 711"/>
                <a:gd name="T40" fmla="*/ 1337 w 1372"/>
                <a:gd name="T41" fmla="*/ 593 h 711"/>
                <a:gd name="T42" fmla="*/ 1356 w 1372"/>
                <a:gd name="T43" fmla="*/ 634 h 711"/>
                <a:gd name="T44" fmla="*/ 1367 w 1372"/>
                <a:gd name="T45" fmla="*/ 673 h 711"/>
                <a:gd name="T46" fmla="*/ 1372 w 1372"/>
                <a:gd name="T47" fmla="*/ 711 h 711"/>
                <a:gd name="T48" fmla="*/ 0 w 1372"/>
                <a:gd name="T49" fmla="*/ 711 h 711"/>
                <a:gd name="T50" fmla="*/ 0 w 1372"/>
                <a:gd name="T5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2" h="711">
                  <a:moveTo>
                    <a:pt x="0" y="0"/>
                  </a:moveTo>
                  <a:lnTo>
                    <a:pt x="85" y="2"/>
                  </a:lnTo>
                  <a:lnTo>
                    <a:pt x="171" y="9"/>
                  </a:lnTo>
                  <a:lnTo>
                    <a:pt x="256" y="20"/>
                  </a:lnTo>
                  <a:lnTo>
                    <a:pt x="342" y="35"/>
                  </a:lnTo>
                  <a:lnTo>
                    <a:pt x="426" y="54"/>
                  </a:lnTo>
                  <a:lnTo>
                    <a:pt x="509" y="77"/>
                  </a:lnTo>
                  <a:lnTo>
                    <a:pt x="591" y="102"/>
                  </a:lnTo>
                  <a:lnTo>
                    <a:pt x="671" y="130"/>
                  </a:lnTo>
                  <a:lnTo>
                    <a:pt x="748" y="160"/>
                  </a:lnTo>
                  <a:lnTo>
                    <a:pt x="823" y="193"/>
                  </a:lnTo>
                  <a:lnTo>
                    <a:pt x="895" y="229"/>
                  </a:lnTo>
                  <a:lnTo>
                    <a:pt x="964" y="267"/>
                  </a:lnTo>
                  <a:lnTo>
                    <a:pt x="1028" y="305"/>
                  </a:lnTo>
                  <a:lnTo>
                    <a:pt x="1088" y="344"/>
                  </a:lnTo>
                  <a:lnTo>
                    <a:pt x="1143" y="384"/>
                  </a:lnTo>
                  <a:lnTo>
                    <a:pt x="1194" y="426"/>
                  </a:lnTo>
                  <a:lnTo>
                    <a:pt x="1238" y="468"/>
                  </a:lnTo>
                  <a:lnTo>
                    <a:pt x="1277" y="510"/>
                  </a:lnTo>
                  <a:lnTo>
                    <a:pt x="1310" y="552"/>
                  </a:lnTo>
                  <a:lnTo>
                    <a:pt x="1337" y="593"/>
                  </a:lnTo>
                  <a:lnTo>
                    <a:pt x="1356" y="634"/>
                  </a:lnTo>
                  <a:lnTo>
                    <a:pt x="1367" y="673"/>
                  </a:lnTo>
                  <a:lnTo>
                    <a:pt x="1372" y="711"/>
                  </a:lnTo>
                  <a:lnTo>
                    <a:pt x="0" y="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B3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78">
              <a:extLst>
                <a:ext uri="{FF2B5EF4-FFF2-40B4-BE49-F238E27FC236}">
                  <a16:creationId xmlns:a16="http://schemas.microsoft.com/office/drawing/2014/main" id="{35B17184-7B77-47FD-944D-82145860A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" y="958"/>
              <a:ext cx="1078" cy="947"/>
            </a:xfrm>
            <a:custGeom>
              <a:avLst/>
              <a:gdLst>
                <a:gd name="T0" fmla="*/ 1953 w 3235"/>
                <a:gd name="T1" fmla="*/ 64 h 2839"/>
                <a:gd name="T2" fmla="*/ 2411 w 3235"/>
                <a:gd name="T3" fmla="*/ 263 h 2839"/>
                <a:gd name="T4" fmla="*/ 2748 w 3235"/>
                <a:gd name="T5" fmla="*/ 522 h 2839"/>
                <a:gd name="T6" fmla="*/ 2921 w 3235"/>
                <a:gd name="T7" fmla="*/ 792 h 2839"/>
                <a:gd name="T8" fmla="*/ 3107 w 3235"/>
                <a:gd name="T9" fmla="*/ 1167 h 2839"/>
                <a:gd name="T10" fmla="*/ 3229 w 3235"/>
                <a:gd name="T11" fmla="*/ 1397 h 2839"/>
                <a:gd name="T12" fmla="*/ 3153 w 3235"/>
                <a:gd name="T13" fmla="*/ 1439 h 2839"/>
                <a:gd name="T14" fmla="*/ 3024 w 3235"/>
                <a:gd name="T15" fmla="*/ 1313 h 2839"/>
                <a:gd name="T16" fmla="*/ 3012 w 3235"/>
                <a:gd name="T17" fmla="*/ 1302 h 2839"/>
                <a:gd name="T18" fmla="*/ 3068 w 3235"/>
                <a:gd name="T19" fmla="*/ 1587 h 2839"/>
                <a:gd name="T20" fmla="*/ 3065 w 3235"/>
                <a:gd name="T21" fmla="*/ 2109 h 2839"/>
                <a:gd name="T22" fmla="*/ 2927 w 3235"/>
                <a:gd name="T23" fmla="*/ 2475 h 2839"/>
                <a:gd name="T24" fmla="*/ 2711 w 3235"/>
                <a:gd name="T25" fmla="*/ 2718 h 2839"/>
                <a:gd name="T26" fmla="*/ 2557 w 3235"/>
                <a:gd name="T27" fmla="*/ 2807 h 2839"/>
                <a:gd name="T28" fmla="*/ 2607 w 3235"/>
                <a:gd name="T29" fmla="*/ 2643 h 2839"/>
                <a:gd name="T30" fmla="*/ 2633 w 3235"/>
                <a:gd name="T31" fmla="*/ 2288 h 2839"/>
                <a:gd name="T32" fmla="*/ 2598 w 3235"/>
                <a:gd name="T33" fmla="*/ 2033 h 2839"/>
                <a:gd name="T34" fmla="*/ 2565 w 3235"/>
                <a:gd name="T35" fmla="*/ 2049 h 2839"/>
                <a:gd name="T36" fmla="*/ 2502 w 3235"/>
                <a:gd name="T37" fmla="*/ 2068 h 2839"/>
                <a:gd name="T38" fmla="*/ 2441 w 3235"/>
                <a:gd name="T39" fmla="*/ 1743 h 2839"/>
                <a:gd name="T40" fmla="*/ 2300 w 3235"/>
                <a:gd name="T41" fmla="*/ 1514 h 2839"/>
                <a:gd name="T42" fmla="*/ 2219 w 3235"/>
                <a:gd name="T43" fmla="*/ 1450 h 2839"/>
                <a:gd name="T44" fmla="*/ 2246 w 3235"/>
                <a:gd name="T45" fmla="*/ 1514 h 2839"/>
                <a:gd name="T46" fmla="*/ 2203 w 3235"/>
                <a:gd name="T47" fmla="*/ 1585 h 2839"/>
                <a:gd name="T48" fmla="*/ 1798 w 3235"/>
                <a:gd name="T49" fmla="*/ 1515 h 2839"/>
                <a:gd name="T50" fmla="*/ 1550 w 3235"/>
                <a:gd name="T51" fmla="*/ 1414 h 2839"/>
                <a:gd name="T52" fmla="*/ 1539 w 3235"/>
                <a:gd name="T53" fmla="*/ 1431 h 2839"/>
                <a:gd name="T54" fmla="*/ 1564 w 3235"/>
                <a:gd name="T55" fmla="*/ 1553 h 2839"/>
                <a:gd name="T56" fmla="*/ 1368 w 3235"/>
                <a:gd name="T57" fmla="*/ 1572 h 2839"/>
                <a:gd name="T58" fmla="*/ 1056 w 3235"/>
                <a:gd name="T59" fmla="*/ 1477 h 2839"/>
                <a:gd name="T60" fmla="*/ 900 w 3235"/>
                <a:gd name="T61" fmla="*/ 1401 h 2839"/>
                <a:gd name="T62" fmla="*/ 852 w 3235"/>
                <a:gd name="T63" fmla="*/ 1504 h 2839"/>
                <a:gd name="T64" fmla="*/ 763 w 3235"/>
                <a:gd name="T65" fmla="*/ 1801 h 2839"/>
                <a:gd name="T66" fmla="*/ 733 w 3235"/>
                <a:gd name="T67" fmla="*/ 2039 h 2839"/>
                <a:gd name="T68" fmla="*/ 663 w 3235"/>
                <a:gd name="T69" fmla="*/ 1983 h 2839"/>
                <a:gd name="T70" fmla="*/ 638 w 3235"/>
                <a:gd name="T71" fmla="*/ 1949 h 2839"/>
                <a:gd name="T72" fmla="*/ 613 w 3235"/>
                <a:gd name="T73" fmla="*/ 2225 h 2839"/>
                <a:gd name="T74" fmla="*/ 647 w 3235"/>
                <a:gd name="T75" fmla="*/ 2612 h 2839"/>
                <a:gd name="T76" fmla="*/ 734 w 3235"/>
                <a:gd name="T77" fmla="*/ 2836 h 2839"/>
                <a:gd name="T78" fmla="*/ 611 w 3235"/>
                <a:gd name="T79" fmla="*/ 2779 h 2839"/>
                <a:gd name="T80" fmla="*/ 400 w 3235"/>
                <a:gd name="T81" fmla="*/ 2574 h 2839"/>
                <a:gd name="T82" fmla="*/ 233 w 3235"/>
                <a:gd name="T83" fmla="*/ 2258 h 2839"/>
                <a:gd name="T84" fmla="*/ 163 w 3235"/>
                <a:gd name="T85" fmla="*/ 1654 h 2839"/>
                <a:gd name="T86" fmla="*/ 189 w 3235"/>
                <a:gd name="T87" fmla="*/ 1170 h 2839"/>
                <a:gd name="T88" fmla="*/ 195 w 3235"/>
                <a:gd name="T89" fmla="*/ 914 h 2839"/>
                <a:gd name="T90" fmla="*/ 80 w 3235"/>
                <a:gd name="T91" fmla="*/ 875 h 2839"/>
                <a:gd name="T92" fmla="*/ 0 w 3235"/>
                <a:gd name="T93" fmla="*/ 866 h 2839"/>
                <a:gd name="T94" fmla="*/ 125 w 3235"/>
                <a:gd name="T95" fmla="*/ 734 h 2839"/>
                <a:gd name="T96" fmla="*/ 285 w 3235"/>
                <a:gd name="T97" fmla="*/ 580 h 2839"/>
                <a:gd name="T98" fmla="*/ 334 w 3235"/>
                <a:gd name="T99" fmla="*/ 393 h 2839"/>
                <a:gd name="T100" fmla="*/ 386 w 3235"/>
                <a:gd name="T101" fmla="*/ 313 h 2839"/>
                <a:gd name="T102" fmla="*/ 429 w 3235"/>
                <a:gd name="T103" fmla="*/ 481 h 2839"/>
                <a:gd name="T104" fmla="*/ 397 w 3235"/>
                <a:gd name="T105" fmla="*/ 604 h 2839"/>
                <a:gd name="T106" fmla="*/ 890 w 3235"/>
                <a:gd name="T107" fmla="*/ 156 h 2839"/>
                <a:gd name="T108" fmla="*/ 1426 w 3235"/>
                <a:gd name="T109" fmla="*/ 3 h 2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35" h="2839">
                  <a:moveTo>
                    <a:pt x="1504" y="0"/>
                  </a:moveTo>
                  <a:lnTo>
                    <a:pt x="1581" y="2"/>
                  </a:lnTo>
                  <a:lnTo>
                    <a:pt x="1657" y="7"/>
                  </a:lnTo>
                  <a:lnTo>
                    <a:pt x="1733" y="17"/>
                  </a:lnTo>
                  <a:lnTo>
                    <a:pt x="1807" y="29"/>
                  </a:lnTo>
                  <a:lnTo>
                    <a:pt x="1881" y="45"/>
                  </a:lnTo>
                  <a:lnTo>
                    <a:pt x="1953" y="64"/>
                  </a:lnTo>
                  <a:lnTo>
                    <a:pt x="2024" y="86"/>
                  </a:lnTo>
                  <a:lnTo>
                    <a:pt x="2093" y="110"/>
                  </a:lnTo>
                  <a:lnTo>
                    <a:pt x="2160" y="137"/>
                  </a:lnTo>
                  <a:lnTo>
                    <a:pt x="2226" y="166"/>
                  </a:lnTo>
                  <a:lnTo>
                    <a:pt x="2291" y="196"/>
                  </a:lnTo>
                  <a:lnTo>
                    <a:pt x="2353" y="229"/>
                  </a:lnTo>
                  <a:lnTo>
                    <a:pt x="2411" y="263"/>
                  </a:lnTo>
                  <a:lnTo>
                    <a:pt x="2468" y="298"/>
                  </a:lnTo>
                  <a:lnTo>
                    <a:pt x="2522" y="334"/>
                  </a:lnTo>
                  <a:lnTo>
                    <a:pt x="2574" y="371"/>
                  </a:lnTo>
                  <a:lnTo>
                    <a:pt x="2622" y="408"/>
                  </a:lnTo>
                  <a:lnTo>
                    <a:pt x="2668" y="446"/>
                  </a:lnTo>
                  <a:lnTo>
                    <a:pt x="2710" y="484"/>
                  </a:lnTo>
                  <a:lnTo>
                    <a:pt x="2748" y="522"/>
                  </a:lnTo>
                  <a:lnTo>
                    <a:pt x="2782" y="558"/>
                  </a:lnTo>
                  <a:lnTo>
                    <a:pt x="2813" y="595"/>
                  </a:lnTo>
                  <a:lnTo>
                    <a:pt x="2840" y="630"/>
                  </a:lnTo>
                  <a:lnTo>
                    <a:pt x="2863" y="665"/>
                  </a:lnTo>
                  <a:lnTo>
                    <a:pt x="2882" y="699"/>
                  </a:lnTo>
                  <a:lnTo>
                    <a:pt x="2896" y="730"/>
                  </a:lnTo>
                  <a:lnTo>
                    <a:pt x="2921" y="792"/>
                  </a:lnTo>
                  <a:lnTo>
                    <a:pt x="2946" y="853"/>
                  </a:lnTo>
                  <a:lnTo>
                    <a:pt x="2973" y="911"/>
                  </a:lnTo>
                  <a:lnTo>
                    <a:pt x="3001" y="967"/>
                  </a:lnTo>
                  <a:lnTo>
                    <a:pt x="3027" y="1021"/>
                  </a:lnTo>
                  <a:lnTo>
                    <a:pt x="3055" y="1072"/>
                  </a:lnTo>
                  <a:lnTo>
                    <a:pt x="3082" y="1120"/>
                  </a:lnTo>
                  <a:lnTo>
                    <a:pt x="3107" y="1167"/>
                  </a:lnTo>
                  <a:lnTo>
                    <a:pt x="3131" y="1209"/>
                  </a:lnTo>
                  <a:lnTo>
                    <a:pt x="3154" y="1249"/>
                  </a:lnTo>
                  <a:lnTo>
                    <a:pt x="3174" y="1285"/>
                  </a:lnTo>
                  <a:lnTo>
                    <a:pt x="3193" y="1319"/>
                  </a:lnTo>
                  <a:lnTo>
                    <a:pt x="3208" y="1348"/>
                  </a:lnTo>
                  <a:lnTo>
                    <a:pt x="3220" y="1375"/>
                  </a:lnTo>
                  <a:lnTo>
                    <a:pt x="3229" y="1397"/>
                  </a:lnTo>
                  <a:lnTo>
                    <a:pt x="3234" y="1415"/>
                  </a:lnTo>
                  <a:lnTo>
                    <a:pt x="3235" y="1430"/>
                  </a:lnTo>
                  <a:lnTo>
                    <a:pt x="3231" y="1442"/>
                  </a:lnTo>
                  <a:lnTo>
                    <a:pt x="3222" y="1448"/>
                  </a:lnTo>
                  <a:lnTo>
                    <a:pt x="3208" y="1450"/>
                  </a:lnTo>
                  <a:lnTo>
                    <a:pt x="3181" y="1447"/>
                  </a:lnTo>
                  <a:lnTo>
                    <a:pt x="3153" y="1439"/>
                  </a:lnTo>
                  <a:lnTo>
                    <a:pt x="3129" y="1426"/>
                  </a:lnTo>
                  <a:lnTo>
                    <a:pt x="3106" y="1410"/>
                  </a:lnTo>
                  <a:lnTo>
                    <a:pt x="3084" y="1391"/>
                  </a:lnTo>
                  <a:lnTo>
                    <a:pt x="3067" y="1371"/>
                  </a:lnTo>
                  <a:lnTo>
                    <a:pt x="3050" y="1351"/>
                  </a:lnTo>
                  <a:lnTo>
                    <a:pt x="3036" y="1330"/>
                  </a:lnTo>
                  <a:lnTo>
                    <a:pt x="3024" y="1313"/>
                  </a:lnTo>
                  <a:lnTo>
                    <a:pt x="3015" y="1296"/>
                  </a:lnTo>
                  <a:lnTo>
                    <a:pt x="3008" y="1283"/>
                  </a:lnTo>
                  <a:lnTo>
                    <a:pt x="3005" y="1275"/>
                  </a:lnTo>
                  <a:lnTo>
                    <a:pt x="3003" y="1272"/>
                  </a:lnTo>
                  <a:lnTo>
                    <a:pt x="3005" y="1276"/>
                  </a:lnTo>
                  <a:lnTo>
                    <a:pt x="3007" y="1286"/>
                  </a:lnTo>
                  <a:lnTo>
                    <a:pt x="3012" y="1302"/>
                  </a:lnTo>
                  <a:lnTo>
                    <a:pt x="3019" y="1326"/>
                  </a:lnTo>
                  <a:lnTo>
                    <a:pt x="3026" y="1356"/>
                  </a:lnTo>
                  <a:lnTo>
                    <a:pt x="3035" y="1391"/>
                  </a:lnTo>
                  <a:lnTo>
                    <a:pt x="3044" y="1431"/>
                  </a:lnTo>
                  <a:lnTo>
                    <a:pt x="3053" y="1478"/>
                  </a:lnTo>
                  <a:lnTo>
                    <a:pt x="3060" y="1530"/>
                  </a:lnTo>
                  <a:lnTo>
                    <a:pt x="3068" y="1587"/>
                  </a:lnTo>
                  <a:lnTo>
                    <a:pt x="3074" y="1649"/>
                  </a:lnTo>
                  <a:lnTo>
                    <a:pt x="3078" y="1715"/>
                  </a:lnTo>
                  <a:lnTo>
                    <a:pt x="3081" y="1786"/>
                  </a:lnTo>
                  <a:lnTo>
                    <a:pt x="3082" y="1860"/>
                  </a:lnTo>
                  <a:lnTo>
                    <a:pt x="3079" y="1940"/>
                  </a:lnTo>
                  <a:lnTo>
                    <a:pt x="3074" y="2022"/>
                  </a:lnTo>
                  <a:lnTo>
                    <a:pt x="3065" y="2109"/>
                  </a:lnTo>
                  <a:lnTo>
                    <a:pt x="3055" y="2168"/>
                  </a:lnTo>
                  <a:lnTo>
                    <a:pt x="3043" y="2224"/>
                  </a:lnTo>
                  <a:lnTo>
                    <a:pt x="3025" y="2279"/>
                  </a:lnTo>
                  <a:lnTo>
                    <a:pt x="3005" y="2331"/>
                  </a:lnTo>
                  <a:lnTo>
                    <a:pt x="2982" y="2382"/>
                  </a:lnTo>
                  <a:lnTo>
                    <a:pt x="2955" y="2430"/>
                  </a:lnTo>
                  <a:lnTo>
                    <a:pt x="2927" y="2475"/>
                  </a:lnTo>
                  <a:lnTo>
                    <a:pt x="2898" y="2519"/>
                  </a:lnTo>
                  <a:lnTo>
                    <a:pt x="2868" y="2559"/>
                  </a:lnTo>
                  <a:lnTo>
                    <a:pt x="2836" y="2597"/>
                  </a:lnTo>
                  <a:lnTo>
                    <a:pt x="2805" y="2631"/>
                  </a:lnTo>
                  <a:lnTo>
                    <a:pt x="2772" y="2664"/>
                  </a:lnTo>
                  <a:lnTo>
                    <a:pt x="2741" y="2693"/>
                  </a:lnTo>
                  <a:lnTo>
                    <a:pt x="2711" y="2718"/>
                  </a:lnTo>
                  <a:lnTo>
                    <a:pt x="2681" y="2741"/>
                  </a:lnTo>
                  <a:lnTo>
                    <a:pt x="2654" y="2761"/>
                  </a:lnTo>
                  <a:lnTo>
                    <a:pt x="2629" y="2778"/>
                  </a:lnTo>
                  <a:lnTo>
                    <a:pt x="2606" y="2791"/>
                  </a:lnTo>
                  <a:lnTo>
                    <a:pt x="2586" y="2799"/>
                  </a:lnTo>
                  <a:lnTo>
                    <a:pt x="2569" y="2806"/>
                  </a:lnTo>
                  <a:lnTo>
                    <a:pt x="2557" y="2807"/>
                  </a:lnTo>
                  <a:lnTo>
                    <a:pt x="2548" y="2806"/>
                  </a:lnTo>
                  <a:lnTo>
                    <a:pt x="2544" y="2799"/>
                  </a:lnTo>
                  <a:lnTo>
                    <a:pt x="2545" y="2791"/>
                  </a:lnTo>
                  <a:lnTo>
                    <a:pt x="2552" y="2777"/>
                  </a:lnTo>
                  <a:lnTo>
                    <a:pt x="2574" y="2735"/>
                  </a:lnTo>
                  <a:lnTo>
                    <a:pt x="2593" y="2689"/>
                  </a:lnTo>
                  <a:lnTo>
                    <a:pt x="2607" y="2643"/>
                  </a:lnTo>
                  <a:lnTo>
                    <a:pt x="2619" y="2593"/>
                  </a:lnTo>
                  <a:lnTo>
                    <a:pt x="2627" y="2541"/>
                  </a:lnTo>
                  <a:lnTo>
                    <a:pt x="2633" y="2491"/>
                  </a:lnTo>
                  <a:lnTo>
                    <a:pt x="2635" y="2439"/>
                  </a:lnTo>
                  <a:lnTo>
                    <a:pt x="2636" y="2387"/>
                  </a:lnTo>
                  <a:lnTo>
                    <a:pt x="2635" y="2336"/>
                  </a:lnTo>
                  <a:lnTo>
                    <a:pt x="2633" y="2288"/>
                  </a:lnTo>
                  <a:lnTo>
                    <a:pt x="2629" y="2240"/>
                  </a:lnTo>
                  <a:lnTo>
                    <a:pt x="2624" y="2196"/>
                  </a:lnTo>
                  <a:lnTo>
                    <a:pt x="2619" y="2155"/>
                  </a:lnTo>
                  <a:lnTo>
                    <a:pt x="2614" y="2117"/>
                  </a:lnTo>
                  <a:lnTo>
                    <a:pt x="2607" y="2084"/>
                  </a:lnTo>
                  <a:lnTo>
                    <a:pt x="2602" y="2055"/>
                  </a:lnTo>
                  <a:lnTo>
                    <a:pt x="2598" y="2033"/>
                  </a:lnTo>
                  <a:lnTo>
                    <a:pt x="2595" y="2015"/>
                  </a:lnTo>
                  <a:lnTo>
                    <a:pt x="2592" y="2005"/>
                  </a:lnTo>
                  <a:lnTo>
                    <a:pt x="2591" y="2001"/>
                  </a:lnTo>
                  <a:lnTo>
                    <a:pt x="2588" y="2012"/>
                  </a:lnTo>
                  <a:lnTo>
                    <a:pt x="2582" y="2025"/>
                  </a:lnTo>
                  <a:lnTo>
                    <a:pt x="2574" y="2038"/>
                  </a:lnTo>
                  <a:lnTo>
                    <a:pt x="2565" y="2049"/>
                  </a:lnTo>
                  <a:lnTo>
                    <a:pt x="2557" y="2060"/>
                  </a:lnTo>
                  <a:lnTo>
                    <a:pt x="2546" y="2068"/>
                  </a:lnTo>
                  <a:lnTo>
                    <a:pt x="2535" y="2074"/>
                  </a:lnTo>
                  <a:lnTo>
                    <a:pt x="2525" y="2078"/>
                  </a:lnTo>
                  <a:lnTo>
                    <a:pt x="2516" y="2079"/>
                  </a:lnTo>
                  <a:lnTo>
                    <a:pt x="2508" y="2076"/>
                  </a:lnTo>
                  <a:lnTo>
                    <a:pt x="2502" y="2068"/>
                  </a:lnTo>
                  <a:lnTo>
                    <a:pt x="2497" y="2055"/>
                  </a:lnTo>
                  <a:lnTo>
                    <a:pt x="2495" y="2038"/>
                  </a:lnTo>
                  <a:lnTo>
                    <a:pt x="2491" y="1969"/>
                  </a:lnTo>
                  <a:lnTo>
                    <a:pt x="2483" y="1905"/>
                  </a:lnTo>
                  <a:lnTo>
                    <a:pt x="2472" y="1847"/>
                  </a:lnTo>
                  <a:lnTo>
                    <a:pt x="2458" y="1792"/>
                  </a:lnTo>
                  <a:lnTo>
                    <a:pt x="2441" y="1743"/>
                  </a:lnTo>
                  <a:lnTo>
                    <a:pt x="2424" y="1697"/>
                  </a:lnTo>
                  <a:lnTo>
                    <a:pt x="2403" y="1657"/>
                  </a:lnTo>
                  <a:lnTo>
                    <a:pt x="2383" y="1621"/>
                  </a:lnTo>
                  <a:lnTo>
                    <a:pt x="2362" y="1588"/>
                  </a:lnTo>
                  <a:lnTo>
                    <a:pt x="2341" y="1559"/>
                  </a:lnTo>
                  <a:lnTo>
                    <a:pt x="2320" y="1535"/>
                  </a:lnTo>
                  <a:lnTo>
                    <a:pt x="2300" y="1514"/>
                  </a:lnTo>
                  <a:lnTo>
                    <a:pt x="2281" y="1496"/>
                  </a:lnTo>
                  <a:lnTo>
                    <a:pt x="2263" y="1481"/>
                  </a:lnTo>
                  <a:lnTo>
                    <a:pt x="2249" y="1469"/>
                  </a:lnTo>
                  <a:lnTo>
                    <a:pt x="2236" y="1461"/>
                  </a:lnTo>
                  <a:lnTo>
                    <a:pt x="2226" y="1454"/>
                  </a:lnTo>
                  <a:lnTo>
                    <a:pt x="2220" y="1450"/>
                  </a:lnTo>
                  <a:lnTo>
                    <a:pt x="2219" y="1450"/>
                  </a:lnTo>
                  <a:lnTo>
                    <a:pt x="2220" y="1452"/>
                  </a:lnTo>
                  <a:lnTo>
                    <a:pt x="2222" y="1457"/>
                  </a:lnTo>
                  <a:lnTo>
                    <a:pt x="2228" y="1464"/>
                  </a:lnTo>
                  <a:lnTo>
                    <a:pt x="2233" y="1475"/>
                  </a:lnTo>
                  <a:lnTo>
                    <a:pt x="2238" y="1487"/>
                  </a:lnTo>
                  <a:lnTo>
                    <a:pt x="2243" y="1500"/>
                  </a:lnTo>
                  <a:lnTo>
                    <a:pt x="2246" y="1514"/>
                  </a:lnTo>
                  <a:lnTo>
                    <a:pt x="2249" y="1528"/>
                  </a:lnTo>
                  <a:lnTo>
                    <a:pt x="2250" y="1542"/>
                  </a:lnTo>
                  <a:lnTo>
                    <a:pt x="2248" y="1554"/>
                  </a:lnTo>
                  <a:lnTo>
                    <a:pt x="2243" y="1566"/>
                  </a:lnTo>
                  <a:lnTo>
                    <a:pt x="2234" y="1574"/>
                  </a:lnTo>
                  <a:lnTo>
                    <a:pt x="2221" y="1581"/>
                  </a:lnTo>
                  <a:lnTo>
                    <a:pt x="2203" y="1585"/>
                  </a:lnTo>
                  <a:lnTo>
                    <a:pt x="2179" y="1586"/>
                  </a:lnTo>
                  <a:lnTo>
                    <a:pt x="2107" y="1580"/>
                  </a:lnTo>
                  <a:lnTo>
                    <a:pt x="2038" y="1569"/>
                  </a:lnTo>
                  <a:lnTo>
                    <a:pt x="1972" y="1559"/>
                  </a:lnTo>
                  <a:lnTo>
                    <a:pt x="1910" y="1545"/>
                  </a:lnTo>
                  <a:lnTo>
                    <a:pt x="1852" y="1531"/>
                  </a:lnTo>
                  <a:lnTo>
                    <a:pt x="1798" y="1515"/>
                  </a:lnTo>
                  <a:lnTo>
                    <a:pt x="1748" y="1499"/>
                  </a:lnTo>
                  <a:lnTo>
                    <a:pt x="1704" y="1482"/>
                  </a:lnTo>
                  <a:lnTo>
                    <a:pt x="1663" y="1467"/>
                  </a:lnTo>
                  <a:lnTo>
                    <a:pt x="1628" y="1452"/>
                  </a:lnTo>
                  <a:lnTo>
                    <a:pt x="1596" y="1438"/>
                  </a:lnTo>
                  <a:lnTo>
                    <a:pt x="1571" y="1425"/>
                  </a:lnTo>
                  <a:lnTo>
                    <a:pt x="1550" y="1414"/>
                  </a:lnTo>
                  <a:lnTo>
                    <a:pt x="1536" y="1406"/>
                  </a:lnTo>
                  <a:lnTo>
                    <a:pt x="1528" y="1401"/>
                  </a:lnTo>
                  <a:lnTo>
                    <a:pt x="1524" y="1399"/>
                  </a:lnTo>
                  <a:lnTo>
                    <a:pt x="1525" y="1401"/>
                  </a:lnTo>
                  <a:lnTo>
                    <a:pt x="1529" y="1409"/>
                  </a:lnTo>
                  <a:lnTo>
                    <a:pt x="1533" y="1419"/>
                  </a:lnTo>
                  <a:lnTo>
                    <a:pt x="1539" y="1431"/>
                  </a:lnTo>
                  <a:lnTo>
                    <a:pt x="1545" y="1448"/>
                  </a:lnTo>
                  <a:lnTo>
                    <a:pt x="1550" y="1464"/>
                  </a:lnTo>
                  <a:lnTo>
                    <a:pt x="1557" y="1483"/>
                  </a:lnTo>
                  <a:lnTo>
                    <a:pt x="1562" y="1501"/>
                  </a:lnTo>
                  <a:lnTo>
                    <a:pt x="1564" y="1520"/>
                  </a:lnTo>
                  <a:lnTo>
                    <a:pt x="1566" y="1537"/>
                  </a:lnTo>
                  <a:lnTo>
                    <a:pt x="1564" y="1553"/>
                  </a:lnTo>
                  <a:lnTo>
                    <a:pt x="1559" y="1566"/>
                  </a:lnTo>
                  <a:lnTo>
                    <a:pt x="1552" y="1576"/>
                  </a:lnTo>
                  <a:lnTo>
                    <a:pt x="1540" y="1583"/>
                  </a:lnTo>
                  <a:lnTo>
                    <a:pt x="1524" y="1586"/>
                  </a:lnTo>
                  <a:lnTo>
                    <a:pt x="1472" y="1583"/>
                  </a:lnTo>
                  <a:lnTo>
                    <a:pt x="1420" y="1578"/>
                  </a:lnTo>
                  <a:lnTo>
                    <a:pt x="1368" y="1572"/>
                  </a:lnTo>
                  <a:lnTo>
                    <a:pt x="1319" y="1562"/>
                  </a:lnTo>
                  <a:lnTo>
                    <a:pt x="1269" y="1550"/>
                  </a:lnTo>
                  <a:lnTo>
                    <a:pt x="1223" y="1537"/>
                  </a:lnTo>
                  <a:lnTo>
                    <a:pt x="1177" y="1523"/>
                  </a:lnTo>
                  <a:lnTo>
                    <a:pt x="1134" y="1507"/>
                  </a:lnTo>
                  <a:lnTo>
                    <a:pt x="1092" y="1492"/>
                  </a:lnTo>
                  <a:lnTo>
                    <a:pt x="1056" y="1477"/>
                  </a:lnTo>
                  <a:lnTo>
                    <a:pt x="1020" y="1462"/>
                  </a:lnTo>
                  <a:lnTo>
                    <a:pt x="990" y="1448"/>
                  </a:lnTo>
                  <a:lnTo>
                    <a:pt x="963" y="1434"/>
                  </a:lnTo>
                  <a:lnTo>
                    <a:pt x="940" y="1423"/>
                  </a:lnTo>
                  <a:lnTo>
                    <a:pt x="921" y="1413"/>
                  </a:lnTo>
                  <a:lnTo>
                    <a:pt x="907" y="1405"/>
                  </a:lnTo>
                  <a:lnTo>
                    <a:pt x="900" y="1401"/>
                  </a:lnTo>
                  <a:lnTo>
                    <a:pt x="897" y="1399"/>
                  </a:lnTo>
                  <a:lnTo>
                    <a:pt x="895" y="1402"/>
                  </a:lnTo>
                  <a:lnTo>
                    <a:pt x="891" y="1413"/>
                  </a:lnTo>
                  <a:lnTo>
                    <a:pt x="883" y="1428"/>
                  </a:lnTo>
                  <a:lnTo>
                    <a:pt x="875" y="1448"/>
                  </a:lnTo>
                  <a:lnTo>
                    <a:pt x="864" y="1473"/>
                  </a:lnTo>
                  <a:lnTo>
                    <a:pt x="852" y="1504"/>
                  </a:lnTo>
                  <a:lnTo>
                    <a:pt x="839" y="1538"/>
                  </a:lnTo>
                  <a:lnTo>
                    <a:pt x="825" y="1574"/>
                  </a:lnTo>
                  <a:lnTo>
                    <a:pt x="811" y="1616"/>
                  </a:lnTo>
                  <a:lnTo>
                    <a:pt x="799" y="1659"/>
                  </a:lnTo>
                  <a:lnTo>
                    <a:pt x="786" y="1705"/>
                  </a:lnTo>
                  <a:lnTo>
                    <a:pt x="773" y="1752"/>
                  </a:lnTo>
                  <a:lnTo>
                    <a:pt x="763" y="1801"/>
                  </a:lnTo>
                  <a:lnTo>
                    <a:pt x="754" y="1850"/>
                  </a:lnTo>
                  <a:lnTo>
                    <a:pt x="748" y="1901"/>
                  </a:lnTo>
                  <a:lnTo>
                    <a:pt x="744" y="1950"/>
                  </a:lnTo>
                  <a:lnTo>
                    <a:pt x="744" y="2001"/>
                  </a:lnTo>
                  <a:lnTo>
                    <a:pt x="743" y="2019"/>
                  </a:lnTo>
                  <a:lnTo>
                    <a:pt x="739" y="2031"/>
                  </a:lnTo>
                  <a:lnTo>
                    <a:pt x="733" y="2039"/>
                  </a:lnTo>
                  <a:lnTo>
                    <a:pt x="724" y="2041"/>
                  </a:lnTo>
                  <a:lnTo>
                    <a:pt x="715" y="2039"/>
                  </a:lnTo>
                  <a:lnTo>
                    <a:pt x="705" y="2034"/>
                  </a:lnTo>
                  <a:lnTo>
                    <a:pt x="694" y="2025"/>
                  </a:lnTo>
                  <a:lnTo>
                    <a:pt x="683" y="2012"/>
                  </a:lnTo>
                  <a:lnTo>
                    <a:pt x="673" y="1998"/>
                  </a:lnTo>
                  <a:lnTo>
                    <a:pt x="663" y="1983"/>
                  </a:lnTo>
                  <a:lnTo>
                    <a:pt x="656" y="1967"/>
                  </a:lnTo>
                  <a:lnTo>
                    <a:pt x="649" y="1949"/>
                  </a:lnTo>
                  <a:lnTo>
                    <a:pt x="645" y="1933"/>
                  </a:lnTo>
                  <a:lnTo>
                    <a:pt x="643" y="1915"/>
                  </a:lnTo>
                  <a:lnTo>
                    <a:pt x="643" y="1920"/>
                  </a:lnTo>
                  <a:lnTo>
                    <a:pt x="640" y="1931"/>
                  </a:lnTo>
                  <a:lnTo>
                    <a:pt x="638" y="1949"/>
                  </a:lnTo>
                  <a:lnTo>
                    <a:pt x="634" y="1974"/>
                  </a:lnTo>
                  <a:lnTo>
                    <a:pt x="630" y="2005"/>
                  </a:lnTo>
                  <a:lnTo>
                    <a:pt x="626" y="2040"/>
                  </a:lnTo>
                  <a:lnTo>
                    <a:pt x="621" y="2081"/>
                  </a:lnTo>
                  <a:lnTo>
                    <a:pt x="618" y="2125"/>
                  </a:lnTo>
                  <a:lnTo>
                    <a:pt x="615" y="2173"/>
                  </a:lnTo>
                  <a:lnTo>
                    <a:pt x="613" y="2225"/>
                  </a:lnTo>
                  <a:lnTo>
                    <a:pt x="613" y="2278"/>
                  </a:lnTo>
                  <a:lnTo>
                    <a:pt x="613" y="2332"/>
                  </a:lnTo>
                  <a:lnTo>
                    <a:pt x="615" y="2388"/>
                  </a:lnTo>
                  <a:lnTo>
                    <a:pt x="619" y="2445"/>
                  </a:lnTo>
                  <a:lnTo>
                    <a:pt x="625" y="2502"/>
                  </a:lnTo>
                  <a:lnTo>
                    <a:pt x="634" y="2558"/>
                  </a:lnTo>
                  <a:lnTo>
                    <a:pt x="647" y="2612"/>
                  </a:lnTo>
                  <a:lnTo>
                    <a:pt x="661" y="2665"/>
                  </a:lnTo>
                  <a:lnTo>
                    <a:pt x="680" y="2716"/>
                  </a:lnTo>
                  <a:lnTo>
                    <a:pt x="701" y="2763"/>
                  </a:lnTo>
                  <a:lnTo>
                    <a:pt x="726" y="2807"/>
                  </a:lnTo>
                  <a:lnTo>
                    <a:pt x="734" y="2821"/>
                  </a:lnTo>
                  <a:lnTo>
                    <a:pt x="737" y="2831"/>
                  </a:lnTo>
                  <a:lnTo>
                    <a:pt x="734" y="2836"/>
                  </a:lnTo>
                  <a:lnTo>
                    <a:pt x="726" y="2839"/>
                  </a:lnTo>
                  <a:lnTo>
                    <a:pt x="715" y="2837"/>
                  </a:lnTo>
                  <a:lnTo>
                    <a:pt x="701" y="2832"/>
                  </a:lnTo>
                  <a:lnTo>
                    <a:pt x="682" y="2823"/>
                  </a:lnTo>
                  <a:lnTo>
                    <a:pt x="661" y="2812"/>
                  </a:lnTo>
                  <a:lnTo>
                    <a:pt x="637" y="2797"/>
                  </a:lnTo>
                  <a:lnTo>
                    <a:pt x="611" y="2779"/>
                  </a:lnTo>
                  <a:lnTo>
                    <a:pt x="583" y="2758"/>
                  </a:lnTo>
                  <a:lnTo>
                    <a:pt x="554" y="2734"/>
                  </a:lnTo>
                  <a:lnTo>
                    <a:pt x="524" y="2707"/>
                  </a:lnTo>
                  <a:lnTo>
                    <a:pt x="494" y="2677"/>
                  </a:lnTo>
                  <a:lnTo>
                    <a:pt x="462" y="2645"/>
                  </a:lnTo>
                  <a:lnTo>
                    <a:pt x="430" y="2611"/>
                  </a:lnTo>
                  <a:lnTo>
                    <a:pt x="400" y="2574"/>
                  </a:lnTo>
                  <a:lnTo>
                    <a:pt x="371" y="2535"/>
                  </a:lnTo>
                  <a:lnTo>
                    <a:pt x="342" y="2493"/>
                  </a:lnTo>
                  <a:lnTo>
                    <a:pt x="315" y="2450"/>
                  </a:lnTo>
                  <a:lnTo>
                    <a:pt x="291" y="2405"/>
                  </a:lnTo>
                  <a:lnTo>
                    <a:pt x="268" y="2358"/>
                  </a:lnTo>
                  <a:lnTo>
                    <a:pt x="249" y="2308"/>
                  </a:lnTo>
                  <a:lnTo>
                    <a:pt x="233" y="2258"/>
                  </a:lnTo>
                  <a:lnTo>
                    <a:pt x="220" y="2206"/>
                  </a:lnTo>
                  <a:lnTo>
                    <a:pt x="203" y="2107"/>
                  </a:lnTo>
                  <a:lnTo>
                    <a:pt x="187" y="2011"/>
                  </a:lnTo>
                  <a:lnTo>
                    <a:pt x="177" y="1917"/>
                  </a:lnTo>
                  <a:lnTo>
                    <a:pt x="170" y="1826"/>
                  </a:lnTo>
                  <a:lnTo>
                    <a:pt x="166" y="1739"/>
                  </a:lnTo>
                  <a:lnTo>
                    <a:pt x="163" y="1654"/>
                  </a:lnTo>
                  <a:lnTo>
                    <a:pt x="163" y="1573"/>
                  </a:lnTo>
                  <a:lnTo>
                    <a:pt x="166" y="1496"/>
                  </a:lnTo>
                  <a:lnTo>
                    <a:pt x="168" y="1423"/>
                  </a:lnTo>
                  <a:lnTo>
                    <a:pt x="173" y="1353"/>
                  </a:lnTo>
                  <a:lnTo>
                    <a:pt x="178" y="1287"/>
                  </a:lnTo>
                  <a:lnTo>
                    <a:pt x="184" y="1225"/>
                  </a:lnTo>
                  <a:lnTo>
                    <a:pt x="189" y="1170"/>
                  </a:lnTo>
                  <a:lnTo>
                    <a:pt x="194" y="1116"/>
                  </a:lnTo>
                  <a:lnTo>
                    <a:pt x="197" y="1070"/>
                  </a:lnTo>
                  <a:lnTo>
                    <a:pt x="201" y="1028"/>
                  </a:lnTo>
                  <a:lnTo>
                    <a:pt x="203" y="991"/>
                  </a:lnTo>
                  <a:lnTo>
                    <a:pt x="203" y="959"/>
                  </a:lnTo>
                  <a:lnTo>
                    <a:pt x="200" y="934"/>
                  </a:lnTo>
                  <a:lnTo>
                    <a:pt x="195" y="914"/>
                  </a:lnTo>
                  <a:lnTo>
                    <a:pt x="186" y="900"/>
                  </a:lnTo>
                  <a:lnTo>
                    <a:pt x="170" y="885"/>
                  </a:lnTo>
                  <a:lnTo>
                    <a:pt x="153" y="876"/>
                  </a:lnTo>
                  <a:lnTo>
                    <a:pt x="134" y="871"/>
                  </a:lnTo>
                  <a:lnTo>
                    <a:pt x="116" y="870"/>
                  </a:lnTo>
                  <a:lnTo>
                    <a:pt x="97" y="871"/>
                  </a:lnTo>
                  <a:lnTo>
                    <a:pt x="80" y="875"/>
                  </a:lnTo>
                  <a:lnTo>
                    <a:pt x="62" y="878"/>
                  </a:lnTo>
                  <a:lnTo>
                    <a:pt x="47" y="882"/>
                  </a:lnTo>
                  <a:lnTo>
                    <a:pt x="33" y="885"/>
                  </a:lnTo>
                  <a:lnTo>
                    <a:pt x="20" y="885"/>
                  </a:lnTo>
                  <a:lnTo>
                    <a:pt x="10" y="884"/>
                  </a:lnTo>
                  <a:lnTo>
                    <a:pt x="4" y="877"/>
                  </a:lnTo>
                  <a:lnTo>
                    <a:pt x="0" y="866"/>
                  </a:lnTo>
                  <a:lnTo>
                    <a:pt x="1" y="851"/>
                  </a:lnTo>
                  <a:lnTo>
                    <a:pt x="10" y="833"/>
                  </a:lnTo>
                  <a:lnTo>
                    <a:pt x="25" y="815"/>
                  </a:lnTo>
                  <a:lnTo>
                    <a:pt x="46" y="796"/>
                  </a:lnTo>
                  <a:lnTo>
                    <a:pt x="70" y="776"/>
                  </a:lnTo>
                  <a:lnTo>
                    <a:pt x="96" y="756"/>
                  </a:lnTo>
                  <a:lnTo>
                    <a:pt x="125" y="734"/>
                  </a:lnTo>
                  <a:lnTo>
                    <a:pt x="154" y="713"/>
                  </a:lnTo>
                  <a:lnTo>
                    <a:pt x="184" y="690"/>
                  </a:lnTo>
                  <a:lnTo>
                    <a:pt x="211" y="667"/>
                  </a:lnTo>
                  <a:lnTo>
                    <a:pt x="237" y="643"/>
                  </a:lnTo>
                  <a:lnTo>
                    <a:pt x="259" y="620"/>
                  </a:lnTo>
                  <a:lnTo>
                    <a:pt x="273" y="601"/>
                  </a:lnTo>
                  <a:lnTo>
                    <a:pt x="285" y="580"/>
                  </a:lnTo>
                  <a:lnTo>
                    <a:pt x="295" y="556"/>
                  </a:lnTo>
                  <a:lnTo>
                    <a:pt x="304" y="529"/>
                  </a:lnTo>
                  <a:lnTo>
                    <a:pt x="310" y="501"/>
                  </a:lnTo>
                  <a:lnTo>
                    <a:pt x="318" y="474"/>
                  </a:lnTo>
                  <a:lnTo>
                    <a:pt x="323" y="446"/>
                  </a:lnTo>
                  <a:lnTo>
                    <a:pt x="328" y="419"/>
                  </a:lnTo>
                  <a:lnTo>
                    <a:pt x="334" y="393"/>
                  </a:lnTo>
                  <a:lnTo>
                    <a:pt x="339" y="370"/>
                  </a:lnTo>
                  <a:lnTo>
                    <a:pt x="344" y="348"/>
                  </a:lnTo>
                  <a:lnTo>
                    <a:pt x="351" y="332"/>
                  </a:lnTo>
                  <a:lnTo>
                    <a:pt x="358" y="319"/>
                  </a:lnTo>
                  <a:lnTo>
                    <a:pt x="366" y="310"/>
                  </a:lnTo>
                  <a:lnTo>
                    <a:pt x="375" y="309"/>
                  </a:lnTo>
                  <a:lnTo>
                    <a:pt x="386" y="313"/>
                  </a:lnTo>
                  <a:lnTo>
                    <a:pt x="397" y="324"/>
                  </a:lnTo>
                  <a:lnTo>
                    <a:pt x="413" y="346"/>
                  </a:lnTo>
                  <a:lnTo>
                    <a:pt x="423" y="370"/>
                  </a:lnTo>
                  <a:lnTo>
                    <a:pt x="429" y="396"/>
                  </a:lnTo>
                  <a:lnTo>
                    <a:pt x="432" y="424"/>
                  </a:lnTo>
                  <a:lnTo>
                    <a:pt x="432" y="453"/>
                  </a:lnTo>
                  <a:lnTo>
                    <a:pt x="429" y="481"/>
                  </a:lnTo>
                  <a:lnTo>
                    <a:pt x="424" y="509"/>
                  </a:lnTo>
                  <a:lnTo>
                    <a:pt x="419" y="534"/>
                  </a:lnTo>
                  <a:lnTo>
                    <a:pt x="413" y="557"/>
                  </a:lnTo>
                  <a:lnTo>
                    <a:pt x="408" y="576"/>
                  </a:lnTo>
                  <a:lnTo>
                    <a:pt x="402" y="590"/>
                  </a:lnTo>
                  <a:lnTo>
                    <a:pt x="399" y="600"/>
                  </a:lnTo>
                  <a:lnTo>
                    <a:pt x="397" y="604"/>
                  </a:lnTo>
                  <a:lnTo>
                    <a:pt x="463" y="518"/>
                  </a:lnTo>
                  <a:lnTo>
                    <a:pt x="530" y="441"/>
                  </a:lnTo>
                  <a:lnTo>
                    <a:pt x="600" y="371"/>
                  </a:lnTo>
                  <a:lnTo>
                    <a:pt x="671" y="308"/>
                  </a:lnTo>
                  <a:lnTo>
                    <a:pt x="743" y="251"/>
                  </a:lnTo>
                  <a:lnTo>
                    <a:pt x="815" y="200"/>
                  </a:lnTo>
                  <a:lnTo>
                    <a:pt x="890" y="156"/>
                  </a:lnTo>
                  <a:lnTo>
                    <a:pt x="966" y="118"/>
                  </a:lnTo>
                  <a:lnTo>
                    <a:pt x="1042" y="85"/>
                  </a:lnTo>
                  <a:lnTo>
                    <a:pt x="1118" y="58"/>
                  </a:lnTo>
                  <a:lnTo>
                    <a:pt x="1195" y="37"/>
                  </a:lnTo>
                  <a:lnTo>
                    <a:pt x="1272" y="21"/>
                  </a:lnTo>
                  <a:lnTo>
                    <a:pt x="1349" y="9"/>
                  </a:lnTo>
                  <a:lnTo>
                    <a:pt x="1426" y="3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79">
              <a:extLst>
                <a:ext uri="{FF2B5EF4-FFF2-40B4-BE49-F238E27FC236}">
                  <a16:creationId xmlns:a16="http://schemas.microsoft.com/office/drawing/2014/main" id="{782530CD-12F0-449A-B246-4B85ABA54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" y="2110"/>
              <a:ext cx="158" cy="232"/>
            </a:xfrm>
            <a:custGeom>
              <a:avLst/>
              <a:gdLst>
                <a:gd name="T0" fmla="*/ 261 w 472"/>
                <a:gd name="T1" fmla="*/ 0 h 697"/>
                <a:gd name="T2" fmla="*/ 472 w 472"/>
                <a:gd name="T3" fmla="*/ 341 h 697"/>
                <a:gd name="T4" fmla="*/ 472 w 472"/>
                <a:gd name="T5" fmla="*/ 697 h 697"/>
                <a:gd name="T6" fmla="*/ 0 w 472"/>
                <a:gd name="T7" fmla="*/ 52 h 697"/>
                <a:gd name="T8" fmla="*/ 86 w 472"/>
                <a:gd name="T9" fmla="*/ 31 h 697"/>
                <a:gd name="T10" fmla="*/ 174 w 472"/>
                <a:gd name="T11" fmla="*/ 14 h 697"/>
                <a:gd name="T12" fmla="*/ 261 w 47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697">
                  <a:moveTo>
                    <a:pt x="261" y="0"/>
                  </a:moveTo>
                  <a:lnTo>
                    <a:pt x="472" y="341"/>
                  </a:lnTo>
                  <a:lnTo>
                    <a:pt x="472" y="697"/>
                  </a:lnTo>
                  <a:lnTo>
                    <a:pt x="0" y="52"/>
                  </a:lnTo>
                  <a:lnTo>
                    <a:pt x="86" y="31"/>
                  </a:lnTo>
                  <a:lnTo>
                    <a:pt x="174" y="1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9D93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80">
              <a:extLst>
                <a:ext uri="{FF2B5EF4-FFF2-40B4-BE49-F238E27FC236}">
                  <a16:creationId xmlns:a16="http://schemas.microsoft.com/office/drawing/2014/main" id="{D26D61B5-D7D8-4382-9EB7-95C9A65A5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2110"/>
              <a:ext cx="157" cy="232"/>
            </a:xfrm>
            <a:custGeom>
              <a:avLst/>
              <a:gdLst>
                <a:gd name="T0" fmla="*/ 212 w 472"/>
                <a:gd name="T1" fmla="*/ 0 h 697"/>
                <a:gd name="T2" fmla="*/ 299 w 472"/>
                <a:gd name="T3" fmla="*/ 14 h 697"/>
                <a:gd name="T4" fmla="*/ 386 w 472"/>
                <a:gd name="T5" fmla="*/ 31 h 697"/>
                <a:gd name="T6" fmla="*/ 472 w 472"/>
                <a:gd name="T7" fmla="*/ 52 h 697"/>
                <a:gd name="T8" fmla="*/ 0 w 472"/>
                <a:gd name="T9" fmla="*/ 697 h 697"/>
                <a:gd name="T10" fmla="*/ 0 w 472"/>
                <a:gd name="T11" fmla="*/ 341 h 697"/>
                <a:gd name="T12" fmla="*/ 212 w 47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697">
                  <a:moveTo>
                    <a:pt x="212" y="0"/>
                  </a:moveTo>
                  <a:lnTo>
                    <a:pt x="299" y="14"/>
                  </a:lnTo>
                  <a:lnTo>
                    <a:pt x="386" y="31"/>
                  </a:lnTo>
                  <a:lnTo>
                    <a:pt x="472" y="52"/>
                  </a:lnTo>
                  <a:lnTo>
                    <a:pt x="0" y="697"/>
                  </a:lnTo>
                  <a:lnTo>
                    <a:pt x="0" y="34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9D93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81">
              <a:extLst>
                <a:ext uri="{FF2B5EF4-FFF2-40B4-BE49-F238E27FC236}">
                  <a16:creationId xmlns:a16="http://schemas.microsoft.com/office/drawing/2014/main" id="{EADEFFF1-328F-47D5-BC4D-2B51310EA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" y="2097"/>
              <a:ext cx="188" cy="161"/>
            </a:xfrm>
            <a:custGeom>
              <a:avLst/>
              <a:gdLst>
                <a:gd name="T0" fmla="*/ 252 w 565"/>
                <a:gd name="T1" fmla="*/ 0 h 483"/>
                <a:gd name="T2" fmla="*/ 298 w 565"/>
                <a:gd name="T3" fmla="*/ 1 h 483"/>
                <a:gd name="T4" fmla="*/ 342 w 565"/>
                <a:gd name="T5" fmla="*/ 4 h 483"/>
                <a:gd name="T6" fmla="*/ 384 w 565"/>
                <a:gd name="T7" fmla="*/ 8 h 483"/>
                <a:gd name="T8" fmla="*/ 423 w 565"/>
                <a:gd name="T9" fmla="*/ 13 h 483"/>
                <a:gd name="T10" fmla="*/ 457 w 565"/>
                <a:gd name="T11" fmla="*/ 19 h 483"/>
                <a:gd name="T12" fmla="*/ 489 w 565"/>
                <a:gd name="T13" fmla="*/ 27 h 483"/>
                <a:gd name="T14" fmla="*/ 514 w 565"/>
                <a:gd name="T15" fmla="*/ 33 h 483"/>
                <a:gd name="T16" fmla="*/ 536 w 565"/>
                <a:gd name="T17" fmla="*/ 38 h 483"/>
                <a:gd name="T18" fmla="*/ 552 w 565"/>
                <a:gd name="T19" fmla="*/ 43 h 483"/>
                <a:gd name="T20" fmla="*/ 561 w 565"/>
                <a:gd name="T21" fmla="*/ 47 h 483"/>
                <a:gd name="T22" fmla="*/ 565 w 565"/>
                <a:gd name="T23" fmla="*/ 47 h 483"/>
                <a:gd name="T24" fmla="*/ 282 w 565"/>
                <a:gd name="T25" fmla="*/ 483 h 483"/>
                <a:gd name="T26" fmla="*/ 0 w 565"/>
                <a:gd name="T27" fmla="*/ 48 h 483"/>
                <a:gd name="T28" fmla="*/ 51 w 565"/>
                <a:gd name="T29" fmla="*/ 30 h 483"/>
                <a:gd name="T30" fmla="*/ 103 w 565"/>
                <a:gd name="T31" fmla="*/ 16 h 483"/>
                <a:gd name="T32" fmla="*/ 153 w 565"/>
                <a:gd name="T33" fmla="*/ 8 h 483"/>
                <a:gd name="T34" fmla="*/ 203 w 565"/>
                <a:gd name="T35" fmla="*/ 3 h 483"/>
                <a:gd name="T36" fmla="*/ 252 w 565"/>
                <a:gd name="T3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5" h="483">
                  <a:moveTo>
                    <a:pt x="252" y="0"/>
                  </a:moveTo>
                  <a:lnTo>
                    <a:pt x="298" y="1"/>
                  </a:lnTo>
                  <a:lnTo>
                    <a:pt x="342" y="4"/>
                  </a:lnTo>
                  <a:lnTo>
                    <a:pt x="384" y="8"/>
                  </a:lnTo>
                  <a:lnTo>
                    <a:pt x="423" y="13"/>
                  </a:lnTo>
                  <a:lnTo>
                    <a:pt x="457" y="19"/>
                  </a:lnTo>
                  <a:lnTo>
                    <a:pt x="489" y="27"/>
                  </a:lnTo>
                  <a:lnTo>
                    <a:pt x="514" y="33"/>
                  </a:lnTo>
                  <a:lnTo>
                    <a:pt x="536" y="38"/>
                  </a:lnTo>
                  <a:lnTo>
                    <a:pt x="552" y="43"/>
                  </a:lnTo>
                  <a:lnTo>
                    <a:pt x="561" y="47"/>
                  </a:lnTo>
                  <a:lnTo>
                    <a:pt x="565" y="47"/>
                  </a:lnTo>
                  <a:lnTo>
                    <a:pt x="282" y="483"/>
                  </a:lnTo>
                  <a:lnTo>
                    <a:pt x="0" y="48"/>
                  </a:lnTo>
                  <a:lnTo>
                    <a:pt x="51" y="30"/>
                  </a:lnTo>
                  <a:lnTo>
                    <a:pt x="103" y="16"/>
                  </a:lnTo>
                  <a:lnTo>
                    <a:pt x="153" y="8"/>
                  </a:lnTo>
                  <a:lnTo>
                    <a:pt x="203" y="3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29" name="그림 128">
            <a:extLst>
              <a:ext uri="{FF2B5EF4-FFF2-40B4-BE49-F238E27FC236}">
                <a16:creationId xmlns:a16="http://schemas.microsoft.com/office/drawing/2014/main" id="{A4A35D6D-82F1-45BC-969E-33116D4C77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113" y="2276426"/>
            <a:ext cx="751163" cy="1045199"/>
          </a:xfrm>
          <a:prstGeom prst="rect">
            <a:avLst/>
          </a:prstGeom>
        </p:spPr>
      </p:pic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5115794-FB47-4958-9CB4-C1C7A1B24D63}"/>
              </a:ext>
            </a:extLst>
          </p:cNvPr>
          <p:cNvSpPr/>
          <p:nvPr/>
        </p:nvSpPr>
        <p:spPr>
          <a:xfrm>
            <a:off x="6389162" y="3564310"/>
            <a:ext cx="2616280" cy="1586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이지원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로그인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back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작업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이미지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resize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파일업로드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Introduce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페이지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게시판 디자인</a:t>
            </a:r>
          </a:p>
        </p:txBody>
      </p:sp>
    </p:spTree>
    <p:extLst>
      <p:ext uri="{BB962C8B-B14F-4D97-AF65-F5344CB8AC3E}">
        <p14:creationId xmlns:p14="http://schemas.microsoft.com/office/powerpoint/2010/main" val="360719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개발일정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Development Schedule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3EA2D8-F23A-456F-8629-202627F4C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969" y="890889"/>
            <a:ext cx="97821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9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사이트구성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Development Schedule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97E93F-B8D3-4BDE-A391-A15CAD6A2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037" y="853120"/>
            <a:ext cx="6695925" cy="562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5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사이트구성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Development Schedule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BFCB6C-CE7D-4287-A132-A5AAF7AF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69" y="773655"/>
            <a:ext cx="10800584" cy="560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8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SQL</a:t>
            </a:r>
            <a:endParaRPr lang="ko-KR" altLang="en-US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Development Schedule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954E77-0CC0-4B5D-B57D-9A0D0949D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19" y="1303646"/>
            <a:ext cx="5011932" cy="18413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07A694-D207-4413-9311-B74E86CE7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671" y="1113183"/>
            <a:ext cx="5789719" cy="50806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02884F-AB4D-4FC8-A954-5442A0AFB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061" y="3235775"/>
            <a:ext cx="3325008" cy="305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75534"/>
      </p:ext>
    </p:extLst>
  </p:cSld>
  <p:clrMapOvr>
    <a:masterClrMapping/>
  </p:clrMapOvr>
</p:sld>
</file>

<file path=ppt/theme/theme1.xml><?xml version="1.0" encoding="utf-8"?>
<a:theme xmlns:a="http://schemas.openxmlformats.org/drawingml/2006/main" name="2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505</Words>
  <Application>Microsoft Office PowerPoint</Application>
  <PresentationFormat>와이드스크린</PresentationFormat>
  <Paragraphs>209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Roboto</vt:lpstr>
      <vt:lpstr>27_Office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marine life</cp:lastModifiedBy>
  <cp:revision>105</cp:revision>
  <dcterms:created xsi:type="dcterms:W3CDTF">2021-02-07T03:50:43Z</dcterms:created>
  <dcterms:modified xsi:type="dcterms:W3CDTF">2021-06-17T01:21:22Z</dcterms:modified>
</cp:coreProperties>
</file>