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32973-0F72-47AA-A814-FB00043C96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05FAFC-9892-43A8-9FD5-3D1BFBB09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BF72B0-CC8D-448F-AE31-0E8170C9E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68EF-A6BC-4010-ACC0-F4342700CF8B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0A0875-05E3-4C41-80C7-2CF2AF187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032E27-9AFA-4A43-8DB9-876EBF8CD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4D7A6-EACF-4EA9-BC37-BA1E021A15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53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B2AD1-A4D1-4EDC-A415-D7150E04A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A0A3F2-05E0-43C9-8AEB-1CDF04409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CE435F-3ED4-4724-AF49-5C11A3C86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68EF-A6BC-4010-ACC0-F4342700CF8B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71EE48-6849-4E51-9AAD-BA096788F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3E5A4A-2DF9-4765-AA1F-81F363398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4D7A6-EACF-4EA9-BC37-BA1E021A15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19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C2A1FF-105A-4818-B939-7ABC96D412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0CEC73-D962-473B-B463-27D742820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72814A-09CE-4244-8918-B3B29FEBB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68EF-A6BC-4010-ACC0-F4342700CF8B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5A947B-6240-48E1-9CC6-05FF61BF4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97441F-519B-4C2B-89E9-B47D69408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4D7A6-EACF-4EA9-BC37-BA1E021A15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955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4D1D85-573F-4183-9992-29FBEB323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7A9B46-CC0D-451C-A4A9-08AA34957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AE5139-28D5-44F7-B862-A6A26AA1C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68EF-A6BC-4010-ACC0-F4342700CF8B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6EF08A-0FFC-47A2-AC20-0BBC7B693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2DF0B5-3570-4E8E-94B5-E411AE46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4D7A6-EACF-4EA9-BC37-BA1E021A15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608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3DAD4-E523-4D36-910B-A381D66CB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D7F229-0FB9-4977-AA2A-B224F5C0E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58C072-9204-48F5-B2DE-6E0627D99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68EF-A6BC-4010-ACC0-F4342700CF8B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C1E418-81C2-4A3A-96CB-CF99AFD9B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54E556-428F-4833-A56C-C983D423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4D7A6-EACF-4EA9-BC37-BA1E021A15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148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E7E38-8686-4E77-973B-17AB0A0B0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21DDBB-2097-4A66-BBBA-5F0C93AF4B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1F5F4B-C53D-4D1B-A476-C0581F556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2036D5-DF8A-4039-8733-7F42D029F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68EF-A6BC-4010-ACC0-F4342700CF8B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E5E3B-B5D3-4140-898F-8C497CFD3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1BA198-5445-4524-9178-D73F2C54C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4D7A6-EACF-4EA9-BC37-BA1E021A15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232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B1BA9-807E-4116-A1F8-3165CBE26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700C80-EA4C-4F8D-8AF3-AD5D3EE2C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895DCD-FC55-428E-A3BF-B0B864F6D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F10958-6C43-409F-8BB9-2AF6EC925F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BA762B-D334-493F-879C-E355349663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29AA14-0EB6-498D-A4A0-F072AF8D8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68EF-A6BC-4010-ACC0-F4342700CF8B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1B8F45-9075-4B30-820C-090F7B0B5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7CFD0B-8404-4058-86EC-500D13543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4D7A6-EACF-4EA9-BC37-BA1E021A15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043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6E6AE3-0EEF-4E08-B369-2EF83145D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14FD10-9BF5-4FD3-96F9-935C8E35A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68EF-A6BC-4010-ACC0-F4342700CF8B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D709DC-98FC-45BF-90DD-BEA4B4F1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06E7A6-75C8-4AC0-875C-3721BD861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4D7A6-EACF-4EA9-BC37-BA1E021A15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227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020EE7-28A7-46B2-A8B1-16E162DB0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68EF-A6BC-4010-ACC0-F4342700CF8B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FAFC335-E175-4A21-948B-1FBBB4209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1F2197-1E7E-4FD4-A4B9-7EDF1AC01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4D7A6-EACF-4EA9-BC37-BA1E021A15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434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F043B-BED6-4282-B339-75C8D3E09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6EA97-5A85-4080-BCD5-B65230099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AA0604-0C45-4888-B87E-E9A680BF0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A64EB1-EE5F-4A9B-B76B-532F00775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68EF-A6BC-4010-ACC0-F4342700CF8B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19349D-EA7D-4B65-83C6-7392F91A3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C86667-80B7-4E3D-AE07-098D088EC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4D7A6-EACF-4EA9-BC37-BA1E021A15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008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BF234-9069-4424-ADF3-53B74B7C0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15D503E-DA96-47AD-8C17-EFAF717686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7F7D01-6D39-417D-AA6C-82175A337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0FD8D9-502E-4026-8022-C15376171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68EF-A6BC-4010-ACC0-F4342700CF8B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585221-D9C4-4BA0-818E-6EDA15631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A230EA-29E3-4500-8F4D-FC3A00560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4D7A6-EACF-4EA9-BC37-BA1E021A15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644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1017CF7-9495-4CDA-8974-16EAAC51E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D44776-46B5-430C-8CC3-C3B01983E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D14C31-1E9E-4978-B4DA-2435D14B43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468EF-A6BC-4010-ACC0-F4342700CF8B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7207E4-DC70-4806-99A3-6B0042BD83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023EF3-7A6E-4D1A-ADBE-CEBD21AB5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4D7A6-EACF-4EA9-BC37-BA1E021A15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589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neoland.tistory.com/1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6F0226E-1BB4-4023-88A9-923C091EC7C2}"/>
              </a:ext>
            </a:extLst>
          </p:cNvPr>
          <p:cNvSpPr txBox="1"/>
          <p:nvPr/>
        </p:nvSpPr>
        <p:spPr>
          <a:xfrm>
            <a:off x="3915702" y="552664"/>
            <a:ext cx="6665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b="1" dirty="0"/>
              <a:t>“Unity</a:t>
            </a:r>
            <a:r>
              <a:rPr lang="ko-KR" altLang="en-US" b="1" dirty="0"/>
              <a:t> </a:t>
            </a:r>
            <a:r>
              <a:rPr lang="en-US" altLang="ko-KR" b="1" dirty="0"/>
              <a:t>Hub” &gt; Preferences&gt; Licenses &gt; Add</a:t>
            </a:r>
            <a:r>
              <a:rPr lang="ko-KR" altLang="en-US" dirty="0"/>
              <a:t>에서 </a:t>
            </a:r>
            <a:r>
              <a:rPr lang="en-US" altLang="ko-KR" dirty="0"/>
              <a:t>Activate with license request </a:t>
            </a:r>
            <a:r>
              <a:rPr lang="ko-KR" altLang="en-US" dirty="0"/>
              <a:t>클릭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AA9788E-8A52-40F1-B4A3-155E532AB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65" y="594826"/>
            <a:ext cx="2992334" cy="17340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E1D4DA7-3AF0-41B1-AE82-7554D434E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365" y="2400769"/>
            <a:ext cx="4064875" cy="1393397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1A4F260-02CA-4F79-8E3A-A646DB5ABFF1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431969" y="875830"/>
            <a:ext cx="483733" cy="7748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ED5117C-BE98-49B0-87FF-9A36B9B7B3C4}"/>
              </a:ext>
            </a:extLst>
          </p:cNvPr>
          <p:cNvSpPr txBox="1"/>
          <p:nvPr/>
        </p:nvSpPr>
        <p:spPr>
          <a:xfrm>
            <a:off x="5030004" y="2388573"/>
            <a:ext cx="5477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Create license request </a:t>
            </a:r>
            <a:r>
              <a:rPr lang="ko-KR" altLang="en-US" dirty="0"/>
              <a:t>클릭</a:t>
            </a:r>
            <a:endParaRPr lang="en-US" altLang="ko-KR" dirty="0"/>
          </a:p>
          <a:p>
            <a:r>
              <a:rPr lang="en-US" altLang="ko-KR" dirty="0"/>
              <a:t>.</a:t>
            </a:r>
            <a:r>
              <a:rPr lang="en-US" altLang="ko-KR" dirty="0" err="1"/>
              <a:t>alf</a:t>
            </a:r>
            <a:r>
              <a:rPr lang="ko-KR" altLang="en-US" dirty="0"/>
              <a:t> 파일을 생성하는데 생성된 위치를 </a:t>
            </a:r>
            <a:r>
              <a:rPr lang="ko-KR" altLang="en-US" dirty="0" err="1"/>
              <a:t>기억할것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6B878B-09BF-4987-9DFF-D0C348FAE3C3}"/>
              </a:ext>
            </a:extLst>
          </p:cNvPr>
          <p:cNvSpPr txBox="1"/>
          <p:nvPr/>
        </p:nvSpPr>
        <p:spPr>
          <a:xfrm>
            <a:off x="5076701" y="3218213"/>
            <a:ext cx="497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해당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클릭하여 유니티 사이트 입장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B213444-4772-4FED-A7D1-3D6CECEDB823}"/>
              </a:ext>
            </a:extLst>
          </p:cNvPr>
          <p:cNvCxnSpPr>
            <a:endCxn id="11" idx="1"/>
          </p:cNvCxnSpPr>
          <p:nvPr/>
        </p:nvCxnSpPr>
        <p:spPr>
          <a:xfrm flipV="1">
            <a:off x="4637314" y="2711739"/>
            <a:ext cx="392690" cy="2570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659D285-B9E6-4BF5-B931-A775E352CA07}"/>
              </a:ext>
            </a:extLst>
          </p:cNvPr>
          <p:cNvCxnSpPr>
            <a:endCxn id="12" idx="1"/>
          </p:cNvCxnSpPr>
          <p:nvPr/>
        </p:nvCxnSpPr>
        <p:spPr>
          <a:xfrm>
            <a:off x="4637314" y="3348842"/>
            <a:ext cx="439387" cy="540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6956CE5-6664-4DD8-857D-4AD9695F9786}"/>
              </a:ext>
            </a:extLst>
          </p:cNvPr>
          <p:cNvSpPr txBox="1"/>
          <p:nvPr/>
        </p:nvSpPr>
        <p:spPr>
          <a:xfrm>
            <a:off x="5076700" y="4035631"/>
            <a:ext cx="497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Browse</a:t>
            </a:r>
            <a:r>
              <a:rPr lang="ko-KR" altLang="en-US" dirty="0"/>
              <a:t> 버튼을 눌러 생성된 </a:t>
            </a:r>
            <a:r>
              <a:rPr lang="en-US" altLang="ko-KR" dirty="0"/>
              <a:t>.</a:t>
            </a:r>
            <a:r>
              <a:rPr lang="en-US" altLang="ko-KR" dirty="0" err="1"/>
              <a:t>alf</a:t>
            </a:r>
            <a:r>
              <a:rPr lang="en-US" altLang="ko-KR" dirty="0"/>
              <a:t> </a:t>
            </a:r>
            <a:r>
              <a:rPr lang="ko-KR" altLang="en-US" dirty="0"/>
              <a:t>파일 지정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8B1E319-13DD-4AE8-8370-55B198E9E4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365" y="3924795"/>
            <a:ext cx="4064875" cy="1101298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8513BCD-DB0A-447B-BDCA-FA9FF8C243E6}"/>
              </a:ext>
            </a:extLst>
          </p:cNvPr>
          <p:cNvCxnSpPr>
            <a:endCxn id="19" idx="1"/>
          </p:cNvCxnSpPr>
          <p:nvPr/>
        </p:nvCxnSpPr>
        <p:spPr>
          <a:xfrm flipV="1">
            <a:off x="4637314" y="4220297"/>
            <a:ext cx="439386" cy="785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D18DB0D-0CA9-4A4E-895F-C89D55A61731}"/>
              </a:ext>
            </a:extLst>
          </p:cNvPr>
          <p:cNvSpPr txBox="1"/>
          <p:nvPr/>
        </p:nvSpPr>
        <p:spPr>
          <a:xfrm>
            <a:off x="5076700" y="4472682"/>
            <a:ext cx="497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Next </a:t>
            </a:r>
            <a:r>
              <a:rPr lang="ko-KR" altLang="en-US" dirty="0"/>
              <a:t>클릭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AED2378-A623-4958-89AE-7F6A35C84E32}"/>
              </a:ext>
            </a:extLst>
          </p:cNvPr>
          <p:cNvCxnSpPr/>
          <p:nvPr/>
        </p:nvCxnSpPr>
        <p:spPr>
          <a:xfrm>
            <a:off x="1662545" y="4744192"/>
            <a:ext cx="332509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D4EBC9BA-0824-4B58-B463-2824F117E5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929" y="5116286"/>
            <a:ext cx="3963453" cy="152728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DDB5E17-E250-4A7A-A1BC-3161535E0E63}"/>
              </a:ext>
            </a:extLst>
          </p:cNvPr>
          <p:cNvSpPr txBox="1"/>
          <p:nvPr/>
        </p:nvSpPr>
        <p:spPr>
          <a:xfrm>
            <a:off x="5076699" y="5064296"/>
            <a:ext cx="49757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사진과 같이 시리얼 입력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7. Next </a:t>
            </a:r>
            <a:r>
              <a:rPr lang="ko-KR" altLang="en-US" dirty="0"/>
              <a:t>클릭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7CA2DE9-E56E-4D54-B658-60AAEDD2883A}"/>
              </a:ext>
            </a:extLst>
          </p:cNvPr>
          <p:cNvCxnSpPr/>
          <p:nvPr/>
        </p:nvCxnSpPr>
        <p:spPr>
          <a:xfrm flipV="1">
            <a:off x="3325090" y="5302332"/>
            <a:ext cx="1751609" cy="5775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5F800D0-6DCA-4991-9656-C4EE6FF17D55}"/>
              </a:ext>
            </a:extLst>
          </p:cNvPr>
          <p:cNvCxnSpPr>
            <a:cxnSpLocks/>
          </p:cNvCxnSpPr>
          <p:nvPr/>
        </p:nvCxnSpPr>
        <p:spPr>
          <a:xfrm flipV="1">
            <a:off x="1828800" y="6378009"/>
            <a:ext cx="3247899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16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5F7E11-1CDA-4530-96F2-F66B7ADB5BBE}"/>
              </a:ext>
            </a:extLst>
          </p:cNvPr>
          <p:cNvSpPr txBox="1"/>
          <p:nvPr/>
        </p:nvSpPr>
        <p:spPr>
          <a:xfrm>
            <a:off x="765958" y="237506"/>
            <a:ext cx="967839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8. </a:t>
            </a:r>
            <a:r>
              <a:rPr lang="ko-KR" altLang="en-US" dirty="0"/>
              <a:t>유료 라이선스는 최대 </a:t>
            </a:r>
            <a:r>
              <a:rPr lang="en-US" altLang="ko-KR" dirty="0"/>
              <a:t>2</a:t>
            </a:r>
            <a:r>
              <a:rPr lang="ko-KR" altLang="en-US" dirty="0"/>
              <a:t>명까지 가능하므로</a:t>
            </a:r>
            <a:r>
              <a:rPr lang="en-US" altLang="ko-KR" dirty="0"/>
              <a:t>, </a:t>
            </a:r>
            <a:r>
              <a:rPr lang="ko-KR" altLang="en-US" dirty="0"/>
              <a:t>현재 사용중인 계정 강제로 연결 끊기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해당사항 아니면 라이선스 다운받고 적용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 err="1"/>
              <a:t>연결끊는</a:t>
            </a:r>
            <a:r>
              <a:rPr lang="ko-KR" altLang="en-US" dirty="0"/>
              <a:t> 방법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https://neoland.tistory.com/14</a:t>
            </a:r>
            <a:r>
              <a:rPr lang="en-US" altLang="ko-KR" dirty="0"/>
              <a:t> </a:t>
            </a:r>
            <a:r>
              <a:rPr lang="ko-KR" altLang="en-US" dirty="0"/>
              <a:t>참조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9. </a:t>
            </a:r>
            <a:r>
              <a:rPr lang="ko-KR" altLang="en-US" dirty="0" err="1"/>
              <a:t>스플래쉬</a:t>
            </a:r>
            <a:r>
              <a:rPr lang="ko-KR" altLang="en-US" dirty="0"/>
              <a:t> 자동 생성 체크 해제하기 위해선 반드시 유니티를 껐다 킬 것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11CA9C-0912-42BF-B234-032B65269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221" y="1415941"/>
            <a:ext cx="3740030" cy="455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249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111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명환 곽</dc:creator>
  <cp:lastModifiedBy>niceswb</cp:lastModifiedBy>
  <cp:revision>15</cp:revision>
  <dcterms:created xsi:type="dcterms:W3CDTF">2023-12-12T15:02:03Z</dcterms:created>
  <dcterms:modified xsi:type="dcterms:W3CDTF">2023-12-13T01:36:44Z</dcterms:modified>
</cp:coreProperties>
</file>