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72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DBF03-AC92-4AB7-A94C-4EA8BF0D8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17AD5-AB08-F767-F48A-00BD06176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42D2C1-AAEB-C426-DA66-1EF625CDE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5F4C7-C74F-8970-400D-380F63D94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E5BB31-E8E4-4405-5BFE-B4FCCDE0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57B4C-8F31-D763-83A8-AB67470D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6FDB7E-2B99-EBB5-D62F-E7FC9C42F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D6194A-251F-BBC4-CF7B-0B2A54A5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112A13-780F-770E-2D6A-7D263D615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BD542B-6BEB-41B6-6882-1E528D31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09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174AD6-747D-B6DB-7B18-D5B46E4F7C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D9DE90-0159-4081-CBCF-B17EF1E8A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ABC0C-2F98-3BA1-169C-84989907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65849-18A9-FC0F-6913-7C8343B6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ECC48-5A67-D29C-5BE6-37324A20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0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D0EB5-F576-C6D0-57CC-162AAE5B9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97E7DB-2997-B123-82C5-0C1E687D5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357EBD-6F5F-2FAF-FA5F-C08DB7C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215A0-49D9-B6F7-062F-1C0F5A65C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DF789E-414C-E85D-775C-8664DE83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6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6ED64-C9D4-73CC-4545-16741D69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5CCD8-3195-CE5C-90C2-518812345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A3C21F-FFC2-0317-2C3F-A362E8DD7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E0CC30-B9C8-B785-FE1F-D869A789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4E9458-F88F-B3B2-0C93-D2A61D3E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290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931F88-2294-B891-193B-49A75567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4D6DE-417C-AD11-63F6-C13A532C3E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4A7A4E-1B9E-3A73-5223-F04B2E269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39621-11BF-2AFF-B42E-D4CE5A1E7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5193A6-4122-44B5-25EF-BDB3CBC0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BA9E67-885A-EE7D-AC6E-B7C2DF41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25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854DE-2858-E7F7-1E02-0F528C9D2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99425-FC38-E472-48E7-FD3A8411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C40F1D-10A2-B985-0269-F131A857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F4BB7F-A645-F137-CB24-6F6641A1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593B5A-833C-06CD-C538-3B7100AD2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18CA5E-8142-EAFD-F1A9-6F104B54E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B537BC-B934-4528-CCDB-E193C06CF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01F5AF-8F82-7F36-39FB-DCE9006FE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0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9BDE3-8F8C-FE13-2A0B-367EDEB61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D89935-7E33-AA3E-EA1D-1B9E7CFA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70C1BA-1D7F-D88B-76D0-B6F04A59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3E616-47BD-5C43-797A-F7D846434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59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82228-A88F-1995-537A-0982C4AEC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261FFA-2249-0ACB-04B6-F94414194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09A596-BD5B-B653-3CBB-04BC1AD03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74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C5D08-AB47-E320-0373-8D9CFE2B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2A33FA-A4F3-F60F-71FD-D09AFA8F7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83C67E-10A4-C224-4D54-66DE543C7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AFCF81-18A2-481E-42D6-E60245477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275826-C4C7-D3DB-1316-455E5AF7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5AF80F-2121-977A-B075-2808AC3D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557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19FC4-2B48-E25A-0DE7-F65D2E4B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2A0B76-25FB-B0C9-C5A3-CBA3BBCD5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CDC561-9ED9-3843-97F1-9A47F0237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16A6AF-F6E6-3EE1-33F9-0C314B626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6B7EF9-D53E-4AE8-5621-991EE9E4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107F1F-19C4-1964-0400-8671F3F29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99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492F03-6917-AE4C-FD99-112124BF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88F12-7D5E-2423-19C2-B497937D5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E0187F-EA14-C7BC-EFE5-A055ECFE5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CB81-4323-419C-93BF-D959802C3885}" type="datetimeFigureOut">
              <a:rPr lang="ko-KR" altLang="en-US" smtClean="0"/>
              <a:t>2025-06-14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D05072-67B2-2547-67C6-B1C84FCE0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DFCD4-BFA6-6FA2-52A5-293E92037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F4CC9-A930-42A3-ACFF-9F5F4F386E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98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B198A2C-2205-0A28-78C8-7EAE3143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322" y="3090605"/>
            <a:ext cx="9535856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909AF-65AD-BF23-F359-4975970F1BFD}"/>
              </a:ext>
            </a:extLst>
          </p:cNvPr>
          <p:cNvSpPr txBox="1"/>
          <p:nvPr/>
        </p:nvSpPr>
        <p:spPr>
          <a:xfrm>
            <a:off x="11068050" y="29059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B437EF-014A-302D-857A-33BCEB0C4B74}"/>
              </a:ext>
            </a:extLst>
          </p:cNvPr>
          <p:cNvSpPr txBox="1"/>
          <p:nvPr/>
        </p:nvSpPr>
        <p:spPr>
          <a:xfrm>
            <a:off x="3359150" y="336948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8F7D43-40FC-9891-D3E2-0ED5EB17A774}"/>
              </a:ext>
            </a:extLst>
          </p:cNvPr>
          <p:cNvSpPr txBox="1"/>
          <p:nvPr/>
        </p:nvSpPr>
        <p:spPr>
          <a:xfrm>
            <a:off x="3379718" y="411243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AA712-8276-2DE9-FDF7-1BCB17D06A16}"/>
              </a:ext>
            </a:extLst>
          </p:cNvPr>
          <p:cNvSpPr txBox="1"/>
          <p:nvPr/>
        </p:nvSpPr>
        <p:spPr>
          <a:xfrm>
            <a:off x="11018768" y="3369489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FF350-6214-800D-BD70-61BFAA03E7AC}"/>
              </a:ext>
            </a:extLst>
          </p:cNvPr>
          <p:cNvSpPr txBox="1"/>
          <p:nvPr/>
        </p:nvSpPr>
        <p:spPr>
          <a:xfrm>
            <a:off x="145143" y="13593"/>
            <a:ext cx="30652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곡면 </a:t>
            </a:r>
            <a:r>
              <a:rPr lang="en-US" altLang="ko-KR" dirty="0"/>
              <a:t>5(r5) </a:t>
            </a:r>
          </a:p>
          <a:p>
            <a:r>
              <a:rPr lang="en-US" altLang="ko-KR" dirty="0"/>
              <a:t>R1 = -12.23, 4.56, 17.2</a:t>
            </a:r>
          </a:p>
          <a:p>
            <a:r>
              <a:rPr lang="en-US" altLang="ko-KR" dirty="0"/>
              <a:t>R2 = -12.43, 4.56, 9.79</a:t>
            </a:r>
          </a:p>
          <a:p>
            <a:r>
              <a:rPr lang="en-US" altLang="ko-KR" dirty="0"/>
              <a:t>R3 = -12.425, 4.269, 9.792</a:t>
            </a:r>
          </a:p>
          <a:p>
            <a:r>
              <a:rPr lang="en-US" altLang="ko-KR" dirty="0"/>
              <a:t>R4 = -12.242, 4.255, 17.305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7557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0F6E-D9FF-F202-5CAC-E1966DF82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E69A93-6F2E-1C5A-21B3-300AB0C5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272" y="3033455"/>
            <a:ext cx="9535856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FB86C5-914C-63C7-F142-3E1209CFA1BD}"/>
              </a:ext>
            </a:extLst>
          </p:cNvPr>
          <p:cNvSpPr txBox="1"/>
          <p:nvPr/>
        </p:nvSpPr>
        <p:spPr>
          <a:xfrm>
            <a:off x="11329002" y="3277986"/>
            <a:ext cx="45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FC70E-FEA8-ADC9-2B55-5B3171E8EE35}"/>
              </a:ext>
            </a:extLst>
          </p:cNvPr>
          <p:cNvSpPr txBox="1"/>
          <p:nvPr/>
        </p:nvSpPr>
        <p:spPr>
          <a:xfrm>
            <a:off x="3148406" y="404580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436152-F6B7-06F0-0121-1DD0DA5B5278}"/>
              </a:ext>
            </a:extLst>
          </p:cNvPr>
          <p:cNvSpPr txBox="1"/>
          <p:nvPr/>
        </p:nvSpPr>
        <p:spPr>
          <a:xfrm>
            <a:off x="3233668" y="4692133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EA7BE-6367-65A0-69F4-B95F9CD90325}"/>
              </a:ext>
            </a:extLst>
          </p:cNvPr>
          <p:cNvSpPr txBox="1"/>
          <p:nvPr/>
        </p:nvSpPr>
        <p:spPr>
          <a:xfrm>
            <a:off x="11329002" y="35573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0B1F4B-C86D-AE26-212F-659C492DCA62}"/>
              </a:ext>
            </a:extLst>
          </p:cNvPr>
          <p:cNvSpPr txBox="1"/>
          <p:nvPr/>
        </p:nvSpPr>
        <p:spPr>
          <a:xfrm>
            <a:off x="145143" y="13593"/>
            <a:ext cx="3191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곡면 </a:t>
            </a:r>
            <a:r>
              <a:rPr lang="en-US" altLang="ko-KR" dirty="0"/>
              <a:t>4(r4) </a:t>
            </a:r>
          </a:p>
          <a:p>
            <a:r>
              <a:rPr lang="en-US" altLang="ko-KR" dirty="0"/>
              <a:t>R1 = -12.242, 4.255, 17.305 </a:t>
            </a:r>
          </a:p>
          <a:p>
            <a:r>
              <a:rPr lang="en-US" altLang="ko-KR" dirty="0"/>
              <a:t>R2 = -12.425, 4.269, 9.792 </a:t>
            </a:r>
          </a:p>
          <a:p>
            <a:r>
              <a:rPr lang="en-US" altLang="ko-KR" dirty="0"/>
              <a:t>R3 = -12.46, 3.940999, 9.792</a:t>
            </a:r>
          </a:p>
          <a:p>
            <a:r>
              <a:rPr lang="en-US" altLang="ko-KR" dirty="0"/>
              <a:t>R4 = -12.277, 3.927, 17.305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769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0BD65-3F87-73E9-F6F5-B39D85B8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39D1E1-B04F-2595-638C-CA35F376E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44" y="3171311"/>
            <a:ext cx="9535856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1E5F2D-BD4A-05DD-3DF1-67F396643AB5}"/>
              </a:ext>
            </a:extLst>
          </p:cNvPr>
          <p:cNvSpPr txBox="1"/>
          <p:nvPr/>
        </p:nvSpPr>
        <p:spPr>
          <a:xfrm>
            <a:off x="11258574" y="371689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AAC0E-3FB1-9002-5B6D-BD1BE6F3FC5D}"/>
              </a:ext>
            </a:extLst>
          </p:cNvPr>
          <p:cNvSpPr txBox="1"/>
          <p:nvPr/>
        </p:nvSpPr>
        <p:spPr>
          <a:xfrm>
            <a:off x="3550572" y="465381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460CF4-D9CD-4419-7FD6-50B4C49EEB5A}"/>
              </a:ext>
            </a:extLst>
          </p:cNvPr>
          <p:cNvSpPr txBox="1"/>
          <p:nvPr/>
        </p:nvSpPr>
        <p:spPr>
          <a:xfrm>
            <a:off x="3621940" y="52218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3C436-29E7-7634-3845-96C720110189}"/>
              </a:ext>
            </a:extLst>
          </p:cNvPr>
          <p:cNvSpPr txBox="1"/>
          <p:nvPr/>
        </p:nvSpPr>
        <p:spPr>
          <a:xfrm>
            <a:off x="11032390" y="40280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F5C85A-0442-7579-A0A6-35E8E94DF720}"/>
              </a:ext>
            </a:extLst>
          </p:cNvPr>
          <p:cNvSpPr txBox="1"/>
          <p:nvPr/>
        </p:nvSpPr>
        <p:spPr>
          <a:xfrm>
            <a:off x="145143" y="13593"/>
            <a:ext cx="331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곡면 </a:t>
            </a:r>
            <a:r>
              <a:rPr lang="en-US" altLang="ko-KR" dirty="0"/>
              <a:t>3 (r3)</a:t>
            </a:r>
          </a:p>
          <a:p>
            <a:r>
              <a:rPr lang="en-US" altLang="ko-KR" dirty="0"/>
              <a:t>R1 = -12.277, 3.927, 17.305</a:t>
            </a:r>
          </a:p>
          <a:p>
            <a:r>
              <a:rPr lang="en-US" altLang="ko-KR" dirty="0"/>
              <a:t>R2 = -12.46, 3.940999, 9.792</a:t>
            </a:r>
          </a:p>
          <a:p>
            <a:r>
              <a:rPr lang="en-US" altLang="ko-KR" dirty="0"/>
              <a:t>R3 = -12.565, 3.613999, 9.792</a:t>
            </a:r>
          </a:p>
          <a:p>
            <a:r>
              <a:rPr lang="en-US" altLang="ko-KR" dirty="0"/>
              <a:t>R4 = -12.382, 3.6, 17.305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606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9A4AC-900A-7CD1-2A6F-7C2A74E2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AA71E3B-2281-8FC8-49A5-B5E0F554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44" y="3171311"/>
            <a:ext cx="9535856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55BF4-D1D2-E43B-FF6C-E5A44C4CD9FE}"/>
              </a:ext>
            </a:extLst>
          </p:cNvPr>
          <p:cNvSpPr txBox="1"/>
          <p:nvPr/>
        </p:nvSpPr>
        <p:spPr>
          <a:xfrm>
            <a:off x="11109476" y="38883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570B0-AFB6-377A-FD4E-A5D535E4405C}"/>
              </a:ext>
            </a:extLst>
          </p:cNvPr>
          <p:cNvSpPr txBox="1"/>
          <p:nvPr/>
        </p:nvSpPr>
        <p:spPr>
          <a:xfrm>
            <a:off x="3569622" y="515624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7E0E2A-7D77-E35D-1915-2AFE7A648B50}"/>
              </a:ext>
            </a:extLst>
          </p:cNvPr>
          <p:cNvSpPr txBox="1"/>
          <p:nvPr/>
        </p:nvSpPr>
        <p:spPr>
          <a:xfrm>
            <a:off x="3634640" y="544409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7D716-AE38-A04A-4852-98322CF6FFD2}"/>
              </a:ext>
            </a:extLst>
          </p:cNvPr>
          <p:cNvSpPr txBox="1"/>
          <p:nvPr/>
        </p:nvSpPr>
        <p:spPr>
          <a:xfrm>
            <a:off x="10931688" y="415504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015B5F-1C83-E95B-688D-1ACF924ABA55}"/>
              </a:ext>
            </a:extLst>
          </p:cNvPr>
          <p:cNvSpPr txBox="1"/>
          <p:nvPr/>
        </p:nvSpPr>
        <p:spPr>
          <a:xfrm>
            <a:off x="145143" y="13593"/>
            <a:ext cx="331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곡면 </a:t>
            </a:r>
            <a:r>
              <a:rPr lang="en-US" altLang="ko-KR" dirty="0"/>
              <a:t>2 (r2) </a:t>
            </a:r>
          </a:p>
          <a:p>
            <a:r>
              <a:rPr lang="en-US" altLang="ko-KR" dirty="0"/>
              <a:t>R1 = -12.382, 3.6, 17.305</a:t>
            </a:r>
          </a:p>
          <a:p>
            <a:r>
              <a:rPr lang="en-US" altLang="ko-KR" dirty="0"/>
              <a:t>R2 = -12.565, 3.613999, 9.792</a:t>
            </a:r>
          </a:p>
          <a:p>
            <a:r>
              <a:rPr lang="en-US" altLang="ko-KR" dirty="0"/>
              <a:t>R3 = -12.731, 3.351999, 9.792</a:t>
            </a:r>
          </a:p>
          <a:p>
            <a:r>
              <a:rPr lang="en-US" altLang="ko-KR" dirty="0"/>
              <a:t>R4 = -12.548, 3.338, 17.305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35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FAF3B-9406-D9F2-8800-E027AC9B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F028246-54B3-1C96-B214-52BFD19E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44" y="3157718"/>
            <a:ext cx="9535856" cy="3686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7DC79-F29C-06F7-BE13-D70AA9E65FC6}"/>
              </a:ext>
            </a:extLst>
          </p:cNvPr>
          <p:cNvSpPr txBox="1"/>
          <p:nvPr/>
        </p:nvSpPr>
        <p:spPr>
          <a:xfrm>
            <a:off x="10931688" y="412188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BD26D-6FFE-2735-35AA-2C8DCAB0940C}"/>
              </a:ext>
            </a:extLst>
          </p:cNvPr>
          <p:cNvSpPr txBox="1"/>
          <p:nvPr/>
        </p:nvSpPr>
        <p:spPr>
          <a:xfrm>
            <a:off x="3695724" y="53860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0DFC5C-9847-3E5A-A82B-C9B53B56323C}"/>
              </a:ext>
            </a:extLst>
          </p:cNvPr>
          <p:cNvSpPr txBox="1"/>
          <p:nvPr/>
        </p:nvSpPr>
        <p:spPr>
          <a:xfrm>
            <a:off x="3761640" y="56908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7BFA7B-9304-1BFC-8982-5C1FD0484769}"/>
              </a:ext>
            </a:extLst>
          </p:cNvPr>
          <p:cNvSpPr txBox="1"/>
          <p:nvPr/>
        </p:nvSpPr>
        <p:spPr>
          <a:xfrm>
            <a:off x="10705504" y="43065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A4422-75DB-9FA3-A3F1-D525722B2E14}"/>
              </a:ext>
            </a:extLst>
          </p:cNvPr>
          <p:cNvSpPr txBox="1"/>
          <p:nvPr/>
        </p:nvSpPr>
        <p:spPr>
          <a:xfrm>
            <a:off x="145143" y="13593"/>
            <a:ext cx="3318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곡면 </a:t>
            </a:r>
            <a:r>
              <a:rPr lang="en-US" altLang="ko-KR" dirty="0"/>
              <a:t>1 (r1)</a:t>
            </a:r>
          </a:p>
          <a:p>
            <a:r>
              <a:rPr lang="en-US" altLang="ko-KR" dirty="0"/>
              <a:t>R1 = -12.548, 3.338, 17.305</a:t>
            </a:r>
          </a:p>
          <a:p>
            <a:r>
              <a:rPr lang="en-US" altLang="ko-KR" dirty="0"/>
              <a:t>R2 = -12.731, 3.351999, 9.792</a:t>
            </a:r>
          </a:p>
          <a:p>
            <a:r>
              <a:rPr lang="en-US" altLang="ko-KR" dirty="0"/>
              <a:t>R3 = -12.913, 3.082999, 9.792</a:t>
            </a:r>
          </a:p>
          <a:p>
            <a:r>
              <a:rPr lang="en-US" altLang="ko-KR" dirty="0"/>
              <a:t>R4 = -12.73, 3.069, 17.305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6044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205</Words>
  <Application>Microsoft Office PowerPoint</Application>
  <PresentationFormat>와이드스크린</PresentationFormat>
  <Paragraphs>45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황윤성</dc:creator>
  <cp:lastModifiedBy>황윤성</cp:lastModifiedBy>
  <cp:revision>9</cp:revision>
  <dcterms:created xsi:type="dcterms:W3CDTF">2025-06-14T13:09:15Z</dcterms:created>
  <dcterms:modified xsi:type="dcterms:W3CDTF">2025-06-14T13:50:46Z</dcterms:modified>
</cp:coreProperties>
</file>