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3" r:id="rId6"/>
    <p:sldId id="264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E01"/>
    <a:srgbClr val="213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7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7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6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9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1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B697-F9E4-43F9-BF12-F24774BA88D8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1A2A-6A01-49A4-9D89-5210CDC30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5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1680" y="2564904"/>
            <a:ext cx="576064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Visualization of 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6000" b="1" dirty="0" smtClean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Data Structure</a:t>
            </a:r>
            <a:endParaRPr lang="en-US" altLang="ko-KR" sz="6000" b="1" dirty="0" smtClean="0">
              <a:solidFill>
                <a:schemeClr val="bg1"/>
              </a:solidFill>
              <a:latin typeface="+mn-ea"/>
              <a:ea typeface="+mn-ea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3200" b="1" dirty="0" smtClean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2800" b="1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컴퓨터공학과 컴퓨터공학과</a:t>
            </a:r>
            <a:endParaRPr lang="en-US" altLang="ko-KR" sz="2800" b="1" dirty="0" smtClean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800" b="1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2014104137  2014104120</a:t>
            </a:r>
          </a:p>
          <a:p>
            <a:pPr>
              <a:lnSpc>
                <a:spcPct val="80000"/>
              </a:lnSpc>
              <a:defRPr/>
            </a:pPr>
            <a:r>
              <a:rPr lang="ko-KR" altLang="en-US" sz="2800" b="1" dirty="0" err="1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이호</a:t>
            </a:r>
            <a:r>
              <a:rPr lang="ko-KR" altLang="en-US" sz="2800" b="1" dirty="0" err="1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은</a:t>
            </a:r>
            <a:r>
              <a:rPr lang="en-US" altLang="ko-KR" sz="2800" b="1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          </a:t>
            </a:r>
            <a:r>
              <a:rPr lang="ko-KR" altLang="en-US" sz="2800" b="1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유영빈</a:t>
            </a:r>
            <a:endParaRPr lang="da-DK" altLang="ko-KR" sz="2800" b="1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5335" y="0"/>
            <a:ext cx="4427984" cy="6858000"/>
          </a:xfrm>
          <a:prstGeom prst="rect">
            <a:avLst/>
          </a:prstGeom>
          <a:solidFill>
            <a:srgbClr val="213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-15335" y="990686"/>
            <a:ext cx="7709480" cy="169817"/>
            <a:chOff x="-15335" y="990686"/>
            <a:chExt cx="7709480" cy="169817"/>
          </a:xfrm>
        </p:grpSpPr>
        <p:sp>
          <p:nvSpPr>
            <p:cNvPr id="7" name="직사각형 6"/>
            <p:cNvSpPr/>
            <p:nvPr/>
          </p:nvSpPr>
          <p:spPr>
            <a:xfrm>
              <a:off x="-15335" y="1052736"/>
              <a:ext cx="7539663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524328" y="990686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24128" y="1484017"/>
            <a:ext cx="2781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34425A"/>
                </a:solidFill>
                <a:latin typeface="나눔고딕" pitchFamily="50" charset="-127"/>
                <a:ea typeface="나눔고딕" pitchFamily="50" charset="-127"/>
              </a:rPr>
              <a:t>01. Program Outline</a:t>
            </a:r>
            <a:endParaRPr lang="ko-KR" altLang="en-US" sz="2200" b="1" dirty="0">
              <a:solidFill>
                <a:srgbClr val="34425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123" y="2119769"/>
            <a:ext cx="3041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34425A"/>
                </a:solidFill>
                <a:latin typeface="나눔고딕" pitchFamily="50" charset="-127"/>
                <a:ea typeface="나눔고딕" pitchFamily="50" charset="-127"/>
              </a:rPr>
              <a:t>02. Program Structure</a:t>
            </a:r>
            <a:endParaRPr lang="ko-KR" altLang="en-US" sz="2200" b="1" dirty="0">
              <a:solidFill>
                <a:srgbClr val="34425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123" y="2755521"/>
            <a:ext cx="299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34425A"/>
                </a:solidFill>
                <a:latin typeface="나눔고딕" pitchFamily="50" charset="-127"/>
                <a:ea typeface="나눔고딕" pitchFamily="50" charset="-127"/>
              </a:rPr>
              <a:t>03. Program Function</a:t>
            </a:r>
            <a:endParaRPr lang="ko-KR" altLang="en-US" sz="2200" b="1" dirty="0">
              <a:solidFill>
                <a:srgbClr val="34425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123" y="3391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34425A"/>
                </a:solidFill>
                <a:latin typeface="나눔고딕" pitchFamily="50" charset="-127"/>
                <a:ea typeface="나눔고딕" pitchFamily="50" charset="-127"/>
              </a:rPr>
              <a:t>04. Conclusion</a:t>
            </a:r>
            <a:endParaRPr lang="ko-KR" altLang="en-US" sz="2200" b="1" dirty="0">
              <a:solidFill>
                <a:srgbClr val="34425A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043608" y="1123396"/>
            <a:ext cx="345638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altLang="ko-KR" sz="6000" b="1" i="1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INDEX</a:t>
            </a:r>
            <a:endParaRPr lang="da-DK" altLang="ko-KR" sz="6000" b="1" i="1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09644"/>
            <a:ext cx="4464496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cs typeface="Tahoma" pitchFamily="34" charset="0"/>
              </a:rPr>
              <a:t>01 Program </a:t>
            </a:r>
            <a:r>
              <a:rPr lang="en-US" altLang="ko-KR" sz="3500" dirty="0" smtClean="0">
                <a:solidFill>
                  <a:srgbClr val="F59E01"/>
                </a:solidFill>
                <a:latin typeface="+mn-ea"/>
                <a:cs typeface="Tahoma" pitchFamily="34" charset="0"/>
              </a:rPr>
              <a:t>Outline</a:t>
            </a:r>
            <a:endParaRPr lang="ko-KR" altLang="en-US" sz="3500" dirty="0">
              <a:solidFill>
                <a:srgbClr val="F59E0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46559" y="1720449"/>
            <a:ext cx="2855367" cy="329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smtClean="0">
                <a:latin typeface="나눔"/>
                <a:ea typeface="맑은 고딕" panose="020B0503020000020004" pitchFamily="50" charset="-127"/>
              </a:rPr>
              <a:t>컴퓨터 공학의 기본 과목</a:t>
            </a:r>
            <a:endParaRPr lang="ko-KR" altLang="en-US" sz="1800" b="1" dirty="0">
              <a:latin typeface="나눔"/>
              <a:ea typeface="맑은 고딕" panose="020B0503020000020004" pitchFamily="50" charset="-127"/>
            </a:endParaRP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7" y="2096600"/>
            <a:ext cx="2600256" cy="26002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51805" t="20371" r="20278" b="47777"/>
          <a:stretch/>
        </p:blipFill>
        <p:spPr>
          <a:xfrm>
            <a:off x="4139952" y="2126926"/>
            <a:ext cx="4481737" cy="2876338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5046114" y="1728833"/>
            <a:ext cx="2855367" cy="329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smtClean="0">
                <a:latin typeface="나눔"/>
                <a:ea typeface="맑은 고딕" panose="020B0503020000020004" pitchFamily="50" charset="-127"/>
              </a:rPr>
              <a:t>조작 가능한 시뮬레이터</a:t>
            </a:r>
            <a:endParaRPr lang="ko-KR" altLang="en-US" sz="1800" b="1" dirty="0">
              <a:latin typeface="나눔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03840"/>
            <a:ext cx="2600256" cy="26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09644"/>
            <a:ext cx="4464496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cs typeface="Tahoma" pitchFamily="34" charset="0"/>
              </a:rPr>
              <a:t>01 </a:t>
            </a:r>
            <a:r>
              <a:rPr lang="en-US" altLang="ko-KR" sz="3500" dirty="0">
                <a:latin typeface="+mn-ea"/>
                <a:cs typeface="Tahoma" pitchFamily="34" charset="0"/>
              </a:rPr>
              <a:t>Program </a:t>
            </a:r>
            <a:r>
              <a:rPr lang="en-US" altLang="ko-KR" sz="3500" dirty="0">
                <a:solidFill>
                  <a:srgbClr val="F59E01"/>
                </a:solidFill>
                <a:latin typeface="+mn-ea"/>
                <a:cs typeface="Tahoma" pitchFamily="34" charset="0"/>
              </a:rPr>
              <a:t>Outline</a:t>
            </a:r>
            <a:endParaRPr lang="ko-KR" altLang="en-US" sz="3500" dirty="0">
              <a:solidFill>
                <a:srgbClr val="F59E01"/>
              </a:solidFill>
              <a:latin typeface="+mn-ea"/>
              <a:cs typeface="Tahoma" pitchFamily="34" charset="0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3" y="2356311"/>
            <a:ext cx="2218784" cy="2218784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251520" y="2086024"/>
            <a:ext cx="2971637" cy="342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"/>
                <a:ea typeface="맑은 고딕" panose="020B0503020000020004" pitchFamily="50" charset="-127"/>
              </a:rPr>
              <a:t>   데이터의 변화를 시각화</a:t>
            </a:r>
            <a:endParaRPr lang="ko-KR" altLang="en-US" b="1" dirty="0">
              <a:solidFill>
                <a:schemeClr val="tx1"/>
              </a:solidFill>
              <a:latin typeface="나눔"/>
              <a:ea typeface="맑은 고딕" panose="020B0503020000020004" pitchFamily="50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3072071" y="4567330"/>
            <a:ext cx="3094350" cy="72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"/>
                <a:ea typeface="맑은 고딕" panose="020B0503020000020004" pitchFamily="50" charset="-127"/>
              </a:rPr>
              <a:t> 자유롭게 멤버 함수 실행</a:t>
            </a:r>
            <a:endParaRPr lang="ko-KR" altLang="en-US" b="1" dirty="0">
              <a:solidFill>
                <a:schemeClr val="tx1"/>
              </a:solidFill>
              <a:latin typeface="나눔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57" y="2348546"/>
            <a:ext cx="2218784" cy="2218784"/>
          </a:xfrm>
          <a:prstGeom prst="rect">
            <a:avLst/>
          </a:prstGeom>
        </p:spPr>
      </p:pic>
      <p:sp>
        <p:nvSpPr>
          <p:cNvPr id="30" name="내용 개체 틀 2"/>
          <p:cNvSpPr txBox="1">
            <a:spLocks/>
          </p:cNvSpPr>
          <p:nvPr/>
        </p:nvSpPr>
        <p:spPr>
          <a:xfrm>
            <a:off x="5878976" y="2086024"/>
            <a:ext cx="2971637" cy="342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>
                <a:solidFill>
                  <a:schemeClr val="tx1"/>
                </a:solidFill>
                <a:latin typeface="나눔"/>
                <a:ea typeface="맑은 고딕" panose="020B0503020000020004" pitchFamily="50" charset="-127"/>
              </a:rPr>
              <a:t> 자료구조 학습에 용이</a:t>
            </a:r>
            <a:endParaRPr lang="ko-KR" altLang="en-US" b="1" dirty="0">
              <a:solidFill>
                <a:schemeClr val="tx1"/>
              </a:solidFill>
              <a:latin typeface="나눔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30" y="2356311"/>
            <a:ext cx="2218784" cy="2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55" y="1706168"/>
            <a:ext cx="6239887" cy="395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09644"/>
            <a:ext cx="4968552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ea typeface="+mn-ea"/>
                <a:cs typeface="Tahoma" pitchFamily="34" charset="0"/>
              </a:rPr>
              <a:t>02 Program</a:t>
            </a:r>
            <a:r>
              <a:rPr lang="en-US" altLang="ko-KR" sz="3500" dirty="0" smtClean="0">
                <a:solidFill>
                  <a:srgbClr val="34425A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sz="3500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Structure</a:t>
            </a:r>
            <a:endParaRPr lang="ko-KR" altLang="en-US" sz="3500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502386"/>
            <a:ext cx="2905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3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09644"/>
            <a:ext cx="4968552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ea typeface="+mn-ea"/>
                <a:cs typeface="Tahoma" pitchFamily="34" charset="0"/>
              </a:rPr>
              <a:t>02 Program</a:t>
            </a:r>
            <a:r>
              <a:rPr lang="en-US" altLang="ko-KR" sz="3500" dirty="0" smtClean="0">
                <a:solidFill>
                  <a:srgbClr val="34425A"/>
                </a:solidFill>
                <a:latin typeface="+mn-ea"/>
                <a:ea typeface="+mn-ea"/>
                <a:cs typeface="Tahoma" pitchFamily="34" charset="0"/>
              </a:rPr>
              <a:t> </a:t>
            </a:r>
            <a:r>
              <a:rPr lang="en-US" altLang="ko-KR" sz="3500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Structure</a:t>
            </a:r>
            <a:endParaRPr lang="ko-KR" altLang="en-US" sz="3500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" y="1196750"/>
            <a:ext cx="6159891" cy="246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66134"/>
            <a:ext cx="6660232" cy="264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4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09644"/>
            <a:ext cx="4464496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ea typeface="+mn-ea"/>
                <a:cs typeface="Tahoma" pitchFamily="34" charset="0"/>
              </a:rPr>
              <a:t>03 </a:t>
            </a:r>
            <a:r>
              <a:rPr lang="ko-KR" altLang="en-US" sz="3500" dirty="0" smtClean="0">
                <a:latin typeface="+mn-ea"/>
                <a:ea typeface="+mn-ea"/>
                <a:cs typeface="Tahoma" pitchFamily="34" charset="0"/>
              </a:rPr>
              <a:t>프로그램 </a:t>
            </a:r>
            <a:r>
              <a:rPr lang="ko-KR" altLang="en-US" sz="3500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기능</a:t>
            </a:r>
            <a:endParaRPr lang="ko-KR" altLang="en-US" sz="3500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3" y="1809870"/>
            <a:ext cx="7272807" cy="385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C:\Users\Administrator\Desktop\윈프플젝\DataStructureSimulator\DS_Simulator\DS_Simulator\res\bit_lis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73078"/>
            <a:ext cx="1644502" cy="15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esktop\윈프플젝\DataStructureSimulator\DS_Simulator\DS_Simulator\res\bit_queu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65" y="3829104"/>
            <a:ext cx="1675987" cy="15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istrator\Desktop\윈프플젝\DataStructureSimulator\DS_Simulator\DS_Simulator\res\bit_stack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36" y="2073078"/>
            <a:ext cx="1644502" cy="15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Administrator\Desktop\윈프플젝\DataStructureSimulator\DS_Simulator\DS_Simulator\res\bit_graph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29104"/>
            <a:ext cx="1728192" cy="16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Administrator\Desktop\윈프플젝\DataStructureSimulator\DS_Simulator\DS_Simulator\res\bit_tree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73078"/>
            <a:ext cx="1644502" cy="15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827584" y="1340768"/>
            <a:ext cx="7272807" cy="46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View-&gt;</a:t>
            </a:r>
            <a:r>
              <a:rPr lang="en-US" altLang="ko-KR" b="1" dirty="0" err="1" smtClean="0"/>
              <a:t>DoModal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43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381000" cy="850900"/>
          </a:xfrm>
        </p:spPr>
      </p:pic>
      <p:sp>
        <p:nvSpPr>
          <p:cNvPr id="4" name="직사각형 3"/>
          <p:cNvSpPr/>
          <p:nvPr/>
        </p:nvSpPr>
        <p:spPr>
          <a:xfrm>
            <a:off x="10003" y="6309320"/>
            <a:ext cx="9133997" cy="548680"/>
          </a:xfrm>
          <a:prstGeom prst="rect">
            <a:avLst/>
          </a:prstGeom>
          <a:solidFill>
            <a:srgbClr val="F59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004048" y="713102"/>
            <a:ext cx="3931474" cy="169817"/>
            <a:chOff x="4788024" y="820869"/>
            <a:chExt cx="3931474" cy="169817"/>
          </a:xfrm>
        </p:grpSpPr>
        <p:sp>
          <p:nvSpPr>
            <p:cNvPr id="8" name="직사각형 7"/>
            <p:cNvSpPr/>
            <p:nvPr/>
          </p:nvSpPr>
          <p:spPr>
            <a:xfrm>
              <a:off x="4788024" y="882919"/>
              <a:ext cx="3795247" cy="45719"/>
            </a:xfrm>
            <a:prstGeom prst="rect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59E01"/>
                  </a:solidFill>
                </a:rPr>
                <a:t> </a:t>
              </a:r>
              <a:endParaRPr lang="ko-KR" altLang="en-US" dirty="0">
                <a:solidFill>
                  <a:srgbClr val="F59E0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49681" y="820869"/>
              <a:ext cx="169817" cy="169817"/>
            </a:xfrm>
            <a:prstGeom prst="ellipse">
              <a:avLst/>
            </a:prstGeom>
            <a:solidFill>
              <a:srgbClr val="F5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9E01"/>
                </a:solidFill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539552" y="332656"/>
            <a:ext cx="4968552" cy="93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defRPr/>
            </a:pPr>
            <a:r>
              <a:rPr lang="en-US" altLang="ko-KR" sz="3500" dirty="0" smtClean="0">
                <a:latin typeface="+mn-ea"/>
                <a:ea typeface="+mn-ea"/>
                <a:cs typeface="Tahoma" pitchFamily="34" charset="0"/>
              </a:rPr>
              <a:t>04 </a:t>
            </a:r>
            <a:r>
              <a:rPr lang="en-US" altLang="ko-KR" sz="3500" dirty="0" smtClean="0">
                <a:solidFill>
                  <a:srgbClr val="F59E01"/>
                </a:solidFill>
                <a:latin typeface="+mn-ea"/>
                <a:cs typeface="Tahoma" pitchFamily="34" charset="0"/>
              </a:rPr>
              <a:t>Conclusion</a:t>
            </a:r>
            <a:endParaRPr lang="ko-KR" altLang="en-US" sz="3500" dirty="0">
              <a:solidFill>
                <a:srgbClr val="F59E01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558" t="24360" r="24400" b="29440"/>
          <a:stretch/>
        </p:blipFill>
        <p:spPr>
          <a:xfrm>
            <a:off x="2771800" y="1727500"/>
            <a:ext cx="3528392" cy="36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691680" y="2564904"/>
            <a:ext cx="576064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0000"/>
              </a:lnSpc>
              <a:defRPr/>
            </a:pPr>
            <a:r>
              <a:rPr lang="en-US" altLang="ko-KR" sz="6000" b="1" spc="-300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Ex</a:t>
            </a:r>
            <a:r>
              <a:rPr lang="en-US" altLang="ko-KR" sz="6000" b="1" spc="-300" dirty="0" smtClean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ecute </a:t>
            </a:r>
            <a:r>
              <a:rPr lang="en-US" altLang="ko-KR" sz="6000" b="1" spc="-300" dirty="0">
                <a:solidFill>
                  <a:srgbClr val="F59E01"/>
                </a:solidFill>
                <a:latin typeface="+mn-ea"/>
                <a:cs typeface="Tahoma" pitchFamily="34" charset="0"/>
              </a:rPr>
              <a:t>Program</a:t>
            </a:r>
            <a:r>
              <a:rPr lang="en-US" altLang="ko-KR" sz="6000" b="1" spc="-300" dirty="0" smtClean="0">
                <a:solidFill>
                  <a:srgbClr val="F59E01"/>
                </a:solidFill>
                <a:latin typeface="+mn-ea"/>
                <a:ea typeface="+mn-ea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8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75</Words>
  <Application>Microsoft Office PowerPoint</Application>
  <PresentationFormat>화면 슬라이드 쇼(4:3)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Registered User</cp:lastModifiedBy>
  <cp:revision>40</cp:revision>
  <dcterms:created xsi:type="dcterms:W3CDTF">2015-02-11T12:50:23Z</dcterms:created>
  <dcterms:modified xsi:type="dcterms:W3CDTF">2015-12-15T09:28:27Z</dcterms:modified>
</cp:coreProperties>
</file>