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727" y="214121"/>
            <a:ext cx="1148054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culecture@gmail.com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88008"/>
            <a:ext cx="12192000" cy="3769360"/>
          </a:xfrm>
          <a:custGeom>
            <a:avLst/>
            <a:gdLst/>
            <a:ahLst/>
            <a:cxnLst/>
            <a:rect l="l" t="t" r="r" b="b"/>
            <a:pathLst>
              <a:path w="12192000" h="3769360">
                <a:moveTo>
                  <a:pt x="0" y="3768852"/>
                </a:moveTo>
                <a:lnTo>
                  <a:pt x="12192000" y="3768852"/>
                </a:lnTo>
                <a:lnTo>
                  <a:pt x="12192000" y="0"/>
                </a:lnTo>
                <a:lnTo>
                  <a:pt x="0" y="0"/>
                </a:lnTo>
                <a:lnTo>
                  <a:pt x="0" y="3768852"/>
                </a:lnTo>
                <a:close/>
              </a:path>
            </a:pathLst>
          </a:custGeom>
          <a:solidFill>
            <a:srgbClr val="DAA6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1702" y="1842642"/>
            <a:ext cx="47777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55" b="0">
                <a:solidFill>
                  <a:srgbClr val="FFFFFF"/>
                </a:solidFill>
                <a:latin typeface="한컴 고딕"/>
                <a:cs typeface="한컴 고딕"/>
              </a:rPr>
              <a:t>2강_입출력 </a:t>
            </a:r>
            <a:r>
              <a:rPr dirty="0" sz="4000" spc="-165" b="0">
                <a:solidFill>
                  <a:srgbClr val="FFFFFF"/>
                </a:solidFill>
                <a:latin typeface="한컴 고딕"/>
                <a:cs typeface="한컴 고딕"/>
              </a:rPr>
              <a:t>및</a:t>
            </a:r>
            <a:r>
              <a:rPr dirty="0" sz="4000" spc="-409" b="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4000" spc="-204" b="0">
                <a:solidFill>
                  <a:srgbClr val="FFFFFF"/>
                </a:solidFill>
                <a:latin typeface="한컴 고딕"/>
                <a:cs typeface="한컴 고딕"/>
              </a:rPr>
              <a:t>기본문법</a:t>
            </a:r>
            <a:endParaRPr sz="4000">
              <a:latin typeface="한컴 고딕"/>
              <a:cs typeface="한컴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8858" y="5733694"/>
            <a:ext cx="30346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400" spc="-5">
                <a:solidFill>
                  <a:srgbClr val="BE9000"/>
                </a:solidFill>
                <a:latin typeface="맑은 고딕"/>
                <a:cs typeface="맑은 고딕"/>
              </a:rPr>
              <a:t>2017. 09 </a:t>
            </a:r>
            <a:r>
              <a:rPr dirty="0" sz="1400">
                <a:solidFill>
                  <a:srgbClr val="BE9000"/>
                </a:solidFill>
                <a:latin typeface="맑은 고딕"/>
                <a:cs typeface="맑은 고딕"/>
              </a:rPr>
              <a:t>/ </a:t>
            </a:r>
            <a:r>
              <a:rPr dirty="0" sz="1400" spc="-5">
                <a:solidFill>
                  <a:srgbClr val="BE9000"/>
                </a:solidFill>
                <a:latin typeface="맑은 고딕"/>
                <a:cs typeface="맑은 고딕"/>
                <a:hlinkClick r:id="rId2"/>
              </a:rPr>
              <a:t>mculecture@gmail.com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4604" y="2583179"/>
            <a:ext cx="8623935" cy="16510"/>
          </a:xfrm>
          <a:custGeom>
            <a:avLst/>
            <a:gdLst/>
            <a:ahLst/>
            <a:cxnLst/>
            <a:rect l="l" t="t" r="r" b="b"/>
            <a:pathLst>
              <a:path w="8623935" h="16510">
                <a:moveTo>
                  <a:pt x="0" y="16256"/>
                </a:moveTo>
                <a:lnTo>
                  <a:pt x="8623427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29482" y="2993517"/>
            <a:ext cx="1882139" cy="880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lvl="1" marL="361315" indent="-348615">
              <a:lnSpc>
                <a:spcPct val="100000"/>
              </a:lnSpc>
              <a:spcBef>
                <a:spcPts val="105"/>
              </a:spcBef>
              <a:buAutoNum type="arabicPlain"/>
              <a:tabLst>
                <a:tab pos="361950" algn="l"/>
              </a:tabLst>
            </a:pPr>
            <a:r>
              <a:rPr dirty="0" sz="1400" spc="-55">
                <a:solidFill>
                  <a:srgbClr val="FFFFFF"/>
                </a:solidFill>
                <a:latin typeface="한컴 고딕"/>
                <a:cs typeface="한컴 고딕"/>
              </a:rPr>
              <a:t>입력 </a:t>
            </a:r>
            <a:r>
              <a:rPr dirty="0" sz="1400">
                <a:solidFill>
                  <a:srgbClr val="FFFFFF"/>
                </a:solidFill>
                <a:latin typeface="한컴 고딕"/>
                <a:cs typeface="한컴 고딕"/>
              </a:rPr>
              <a:t>/</a:t>
            </a:r>
            <a:r>
              <a:rPr dirty="0" sz="1400" spc="-7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한컴 고딕"/>
                <a:cs typeface="한컴 고딕"/>
              </a:rPr>
              <a:t>출력</a:t>
            </a:r>
            <a:endParaRPr sz="1400">
              <a:latin typeface="한컴 고딕"/>
              <a:cs typeface="한컴 고딕"/>
            </a:endParaRPr>
          </a:p>
          <a:p>
            <a:pPr lvl="1" marL="361315" indent="-348615">
              <a:lnSpc>
                <a:spcPct val="100000"/>
              </a:lnSpc>
              <a:buAutoNum type="arabicPlain"/>
              <a:tabLst>
                <a:tab pos="361950" algn="l"/>
              </a:tabLst>
            </a:pPr>
            <a:r>
              <a:rPr dirty="0" sz="1400" spc="-55">
                <a:solidFill>
                  <a:srgbClr val="FFFFFF"/>
                </a:solidFill>
                <a:latin typeface="한컴 고딕"/>
                <a:cs typeface="한컴 고딕"/>
              </a:rPr>
              <a:t>콘솔창을 </a:t>
            </a:r>
            <a:r>
              <a:rPr dirty="0" sz="1400" spc="-60">
                <a:solidFill>
                  <a:srgbClr val="FFFFFF"/>
                </a:solidFill>
                <a:latin typeface="한컴 고딕"/>
                <a:cs typeface="한컴 고딕"/>
              </a:rPr>
              <a:t>이용한</a:t>
            </a:r>
            <a:r>
              <a:rPr dirty="0" sz="1400" spc="-15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한컴 고딕"/>
                <a:cs typeface="한컴 고딕"/>
              </a:rPr>
              <a:t>출력</a:t>
            </a:r>
            <a:endParaRPr sz="1400">
              <a:latin typeface="한컴 고딕"/>
              <a:cs typeface="한컴 고딕"/>
            </a:endParaRPr>
          </a:p>
          <a:p>
            <a:pPr lvl="1" marL="361315" indent="-348615">
              <a:lnSpc>
                <a:spcPct val="100000"/>
              </a:lnSpc>
              <a:buAutoNum type="arabicPlain"/>
              <a:tabLst>
                <a:tab pos="361950" algn="l"/>
              </a:tabLst>
            </a:pPr>
            <a:r>
              <a:rPr dirty="0" sz="1400" spc="-55">
                <a:solidFill>
                  <a:srgbClr val="FFFFFF"/>
                </a:solidFill>
                <a:latin typeface="한컴 고딕"/>
                <a:cs typeface="한컴 고딕"/>
              </a:rPr>
              <a:t>문장 마침 및</a:t>
            </a:r>
            <a:r>
              <a:rPr dirty="0" sz="1400" spc="-17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한컴 고딕"/>
                <a:cs typeface="한컴 고딕"/>
              </a:rPr>
              <a:t>주석</a:t>
            </a:r>
            <a:endParaRPr sz="1400">
              <a:latin typeface="한컴 고딕"/>
              <a:cs typeface="한컴 고딕"/>
            </a:endParaRPr>
          </a:p>
          <a:p>
            <a:pPr lvl="1" marL="361315" indent="-348615">
              <a:lnSpc>
                <a:spcPct val="100000"/>
              </a:lnSpc>
              <a:buAutoNum type="arabicPlain"/>
              <a:tabLst>
                <a:tab pos="361950" algn="l"/>
              </a:tabLst>
            </a:pPr>
            <a:r>
              <a:rPr dirty="0" sz="1400" spc="-45">
                <a:solidFill>
                  <a:srgbClr val="FFFFFF"/>
                </a:solidFill>
                <a:latin typeface="한컴 고딕"/>
                <a:cs typeface="한컴 고딕"/>
              </a:rPr>
              <a:t>문자열, </a:t>
            </a:r>
            <a:r>
              <a:rPr dirty="0" sz="1400" spc="-40">
                <a:solidFill>
                  <a:srgbClr val="FFFFFF"/>
                </a:solidFill>
                <a:latin typeface="한컴 고딕"/>
                <a:cs typeface="한컴 고딕"/>
              </a:rPr>
              <a:t>숫자,</a:t>
            </a:r>
            <a:r>
              <a:rPr dirty="0" sz="1400" spc="-11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한컴 고딕"/>
                <a:cs typeface="한컴 고딕"/>
              </a:rPr>
              <a:t>불리언</a:t>
            </a:r>
            <a:endParaRPr sz="1400">
              <a:latin typeface="한컴 고딕"/>
              <a:cs typeface="한컴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58811" y="1345691"/>
            <a:ext cx="0" cy="4951730"/>
          </a:xfrm>
          <a:custGeom>
            <a:avLst/>
            <a:gdLst/>
            <a:ahLst/>
            <a:cxnLst/>
            <a:rect l="l" t="t" r="r" b="b"/>
            <a:pathLst>
              <a:path w="0" h="4951730">
                <a:moveTo>
                  <a:pt x="0" y="0"/>
                </a:moveTo>
                <a:lnTo>
                  <a:pt x="0" y="4951641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578090" y="1512823"/>
            <a:ext cx="3666490" cy="1048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출력</a:t>
            </a:r>
            <a:endParaRPr sz="24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2290"/>
              </a:spcBef>
            </a:pPr>
            <a:r>
              <a:rPr dirty="0" sz="2400" spc="-5">
                <a:latin typeface="한컴 고딕"/>
                <a:cs typeface="한컴 고딕"/>
              </a:rPr>
              <a:t>alert("Hello</a:t>
            </a:r>
            <a:r>
              <a:rPr dirty="0" sz="2400" spc="-75">
                <a:latin typeface="한컴 고딕"/>
                <a:cs typeface="한컴 고딕"/>
              </a:rPr>
              <a:t> </a:t>
            </a:r>
            <a:r>
              <a:rPr dirty="0" sz="2400" spc="-5">
                <a:latin typeface="한컴 고딕"/>
                <a:cs typeface="한컴 고딕"/>
              </a:rPr>
              <a:t>Javascript!!");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2731" y="1512823"/>
            <a:ext cx="5991860" cy="1048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입력</a:t>
            </a:r>
            <a:endParaRPr sz="24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2290"/>
              </a:spcBef>
            </a:pPr>
            <a:r>
              <a:rPr dirty="0" sz="2400" spc="-40">
                <a:latin typeface="한컴 고딕"/>
                <a:cs typeface="한컴 고딕"/>
              </a:rPr>
              <a:t>prompt("출력창입니다.", </a:t>
            </a:r>
            <a:r>
              <a:rPr dirty="0" sz="2400" spc="-80">
                <a:latin typeface="한컴 고딕"/>
                <a:cs typeface="한컴 고딕"/>
              </a:rPr>
              <a:t>"문장을</a:t>
            </a:r>
            <a:r>
              <a:rPr dirty="0" sz="2400" spc="-110">
                <a:latin typeface="한컴 고딕"/>
                <a:cs typeface="한컴 고딕"/>
              </a:rPr>
              <a:t> </a:t>
            </a:r>
            <a:r>
              <a:rPr dirty="0" sz="2400" spc="-60">
                <a:latin typeface="한컴 고딕"/>
                <a:cs typeface="한컴 고딕"/>
              </a:rPr>
              <a:t>입력하세요.");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7136" y="1976627"/>
            <a:ext cx="10822940" cy="0"/>
          </a:xfrm>
          <a:custGeom>
            <a:avLst/>
            <a:gdLst/>
            <a:ahLst/>
            <a:cxnLst/>
            <a:rect l="l" t="t" r="r" b="b"/>
            <a:pathLst>
              <a:path w="10822940" h="0">
                <a:moveTo>
                  <a:pt x="0" y="0"/>
                </a:moveTo>
                <a:lnTo>
                  <a:pt x="10822432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42276" y="2828544"/>
            <a:ext cx="3823716" cy="1345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61644" y="2828544"/>
            <a:ext cx="3127248" cy="13238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61644" y="4971288"/>
            <a:ext cx="3334511" cy="1291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22731" y="4428490"/>
            <a:ext cx="35382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latin typeface="한컴 고딕"/>
                <a:cs typeface="한컴 고딕"/>
              </a:rPr>
              <a:t>confirm("진행하겠습니다.")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7593" y="788289"/>
            <a:ext cx="161353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2-1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75">
                <a:latin typeface="한컴 고딕"/>
                <a:cs typeface="한컴 고딕"/>
              </a:rPr>
              <a:t>입력 </a:t>
            </a:r>
            <a:r>
              <a:rPr dirty="0" sz="1800">
                <a:latin typeface="한컴 고딕"/>
                <a:cs typeface="한컴 고딕"/>
              </a:rPr>
              <a:t>/</a:t>
            </a:r>
            <a:r>
              <a:rPr dirty="0" sz="1800" spc="-300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출력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90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2_01.html</a:t>
            </a:r>
            <a:endParaRPr sz="1200">
              <a:latin typeface="한컴 고딕"/>
              <a:cs typeface="한컴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1047" y="214121"/>
            <a:ext cx="24352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javascript </a:t>
            </a:r>
            <a:r>
              <a:rPr dirty="0" sz="2000" b="1">
                <a:solidFill>
                  <a:srgbClr val="FFC000"/>
                </a:solidFill>
                <a:latin typeface="맑은 고딕"/>
                <a:cs typeface="맑은 고딕"/>
              </a:rPr>
              <a:t>&amp;</a:t>
            </a:r>
            <a:r>
              <a:rPr dirty="0" sz="2000" spc="-65" b="1">
                <a:solidFill>
                  <a:srgbClr val="FFC000"/>
                </a:solidFill>
                <a:latin typeface="맑은 고딕"/>
                <a:cs typeface="맑은 고딕"/>
              </a:rPr>
              <a:t> </a:t>
            </a: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node.js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252793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2-2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75">
                <a:latin typeface="한컴 고딕"/>
                <a:cs typeface="한컴 고딕"/>
              </a:rPr>
              <a:t>콘솔창을 이용한</a:t>
            </a:r>
            <a:r>
              <a:rPr dirty="0" sz="1800" spc="-325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출력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85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2_02.html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0975" y="3070860"/>
            <a:ext cx="3515867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11367" y="3070860"/>
            <a:ext cx="5390388" cy="1225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22520" y="3070860"/>
            <a:ext cx="416559" cy="492759"/>
          </a:xfrm>
          <a:custGeom>
            <a:avLst/>
            <a:gdLst/>
            <a:ahLst/>
            <a:cxnLst/>
            <a:rect l="l" t="t" r="r" b="b"/>
            <a:pathLst>
              <a:path w="416560" h="492760">
                <a:moveTo>
                  <a:pt x="208025" y="0"/>
                </a:moveTo>
                <a:lnTo>
                  <a:pt x="208025" y="123062"/>
                </a:lnTo>
                <a:lnTo>
                  <a:pt x="0" y="123062"/>
                </a:lnTo>
                <a:lnTo>
                  <a:pt x="0" y="369188"/>
                </a:lnTo>
                <a:lnTo>
                  <a:pt x="208025" y="369188"/>
                </a:lnTo>
                <a:lnTo>
                  <a:pt x="208025" y="492251"/>
                </a:lnTo>
                <a:lnTo>
                  <a:pt x="416051" y="246125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637269" y="3851909"/>
            <a:ext cx="2423160" cy="268605"/>
          </a:xfrm>
          <a:custGeom>
            <a:avLst/>
            <a:gdLst/>
            <a:ahLst/>
            <a:cxnLst/>
            <a:rect l="l" t="t" r="r" b="b"/>
            <a:pathLst>
              <a:path w="2423159" h="268604">
                <a:moveTo>
                  <a:pt x="0" y="268224"/>
                </a:moveTo>
                <a:lnTo>
                  <a:pt x="2423160" y="268224"/>
                </a:lnTo>
                <a:lnTo>
                  <a:pt x="2423160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22731" y="1512823"/>
            <a:ext cx="3875404" cy="1151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E5496"/>
                </a:solidFill>
                <a:latin typeface="한컴 고딕"/>
                <a:cs typeface="한컴 고딕"/>
              </a:rPr>
              <a:t>Console</a:t>
            </a:r>
            <a:endParaRPr sz="2400">
              <a:latin typeface="한컴 고딕"/>
              <a:cs typeface="한컴 고딕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30">
                <a:latin typeface="한컴 고딕"/>
                <a:cs typeface="한컴 고딕"/>
              </a:rPr>
              <a:t>console.log("출력창입니다.");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7136" y="1976627"/>
            <a:ext cx="10822940" cy="0"/>
          </a:xfrm>
          <a:custGeom>
            <a:avLst/>
            <a:gdLst/>
            <a:ahLst/>
            <a:cxnLst/>
            <a:rect l="l" t="t" r="r" b="b"/>
            <a:pathLst>
              <a:path w="10822940" h="0">
                <a:moveTo>
                  <a:pt x="0" y="0"/>
                </a:moveTo>
                <a:lnTo>
                  <a:pt x="10822432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90494" y="3492246"/>
            <a:ext cx="0" cy="2217420"/>
          </a:xfrm>
          <a:custGeom>
            <a:avLst/>
            <a:gdLst/>
            <a:ahLst/>
            <a:cxnLst/>
            <a:rect l="l" t="t" r="r" b="b"/>
            <a:pathLst>
              <a:path w="0" h="2217420">
                <a:moveTo>
                  <a:pt x="0" y="0"/>
                </a:moveTo>
                <a:lnTo>
                  <a:pt x="0" y="2217407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90494" y="5717285"/>
            <a:ext cx="6662420" cy="0"/>
          </a:xfrm>
          <a:custGeom>
            <a:avLst/>
            <a:gdLst/>
            <a:ahLst/>
            <a:cxnLst/>
            <a:rect l="l" t="t" r="r" b="b"/>
            <a:pathLst>
              <a:path w="6662420" h="0">
                <a:moveTo>
                  <a:pt x="0" y="0"/>
                </a:moveTo>
                <a:lnTo>
                  <a:pt x="6662292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796144" y="4120134"/>
            <a:ext cx="111760" cy="1598295"/>
          </a:xfrm>
          <a:custGeom>
            <a:avLst/>
            <a:gdLst/>
            <a:ahLst/>
            <a:cxnLst/>
            <a:rect l="l" t="t" r="r" b="b"/>
            <a:pathLst>
              <a:path w="111759" h="1598295">
                <a:moveTo>
                  <a:pt x="55752" y="39224"/>
                </a:moveTo>
                <a:lnTo>
                  <a:pt x="45847" y="56206"/>
                </a:lnTo>
                <a:lnTo>
                  <a:pt x="45847" y="1598218"/>
                </a:lnTo>
                <a:lnTo>
                  <a:pt x="65658" y="1598218"/>
                </a:lnTo>
                <a:lnTo>
                  <a:pt x="65658" y="56206"/>
                </a:lnTo>
                <a:lnTo>
                  <a:pt x="55752" y="39224"/>
                </a:lnTo>
                <a:close/>
              </a:path>
              <a:path w="111759" h="1598295">
                <a:moveTo>
                  <a:pt x="55752" y="0"/>
                </a:moveTo>
                <a:lnTo>
                  <a:pt x="2794" y="90805"/>
                </a:lnTo>
                <a:lnTo>
                  <a:pt x="0" y="95504"/>
                </a:lnTo>
                <a:lnTo>
                  <a:pt x="1524" y="101600"/>
                </a:lnTo>
                <a:lnTo>
                  <a:pt x="6350" y="104394"/>
                </a:lnTo>
                <a:lnTo>
                  <a:pt x="11049" y="107188"/>
                </a:lnTo>
                <a:lnTo>
                  <a:pt x="17145" y="105537"/>
                </a:lnTo>
                <a:lnTo>
                  <a:pt x="19811" y="100838"/>
                </a:lnTo>
                <a:lnTo>
                  <a:pt x="45847" y="56206"/>
                </a:lnTo>
                <a:lnTo>
                  <a:pt x="45847" y="19558"/>
                </a:lnTo>
                <a:lnTo>
                  <a:pt x="67159" y="19558"/>
                </a:lnTo>
                <a:lnTo>
                  <a:pt x="55752" y="0"/>
                </a:lnTo>
                <a:close/>
              </a:path>
              <a:path w="111759" h="1598295">
                <a:moveTo>
                  <a:pt x="67159" y="19558"/>
                </a:moveTo>
                <a:lnTo>
                  <a:pt x="65658" y="19558"/>
                </a:lnTo>
                <a:lnTo>
                  <a:pt x="65658" y="56206"/>
                </a:lnTo>
                <a:lnTo>
                  <a:pt x="91694" y="100838"/>
                </a:lnTo>
                <a:lnTo>
                  <a:pt x="94360" y="105537"/>
                </a:lnTo>
                <a:lnTo>
                  <a:pt x="100456" y="107188"/>
                </a:lnTo>
                <a:lnTo>
                  <a:pt x="109854" y="101600"/>
                </a:lnTo>
                <a:lnTo>
                  <a:pt x="111505" y="95504"/>
                </a:lnTo>
                <a:lnTo>
                  <a:pt x="108711" y="90805"/>
                </a:lnTo>
                <a:lnTo>
                  <a:pt x="67159" y="19558"/>
                </a:lnTo>
                <a:close/>
              </a:path>
              <a:path w="111759" h="1598295">
                <a:moveTo>
                  <a:pt x="65658" y="19558"/>
                </a:moveTo>
                <a:lnTo>
                  <a:pt x="45847" y="19558"/>
                </a:lnTo>
                <a:lnTo>
                  <a:pt x="45847" y="56206"/>
                </a:lnTo>
                <a:lnTo>
                  <a:pt x="55752" y="39224"/>
                </a:lnTo>
                <a:lnTo>
                  <a:pt x="47244" y="24638"/>
                </a:lnTo>
                <a:lnTo>
                  <a:pt x="65658" y="24638"/>
                </a:lnTo>
                <a:lnTo>
                  <a:pt x="65658" y="19558"/>
                </a:lnTo>
                <a:close/>
              </a:path>
              <a:path w="111759" h="1598295">
                <a:moveTo>
                  <a:pt x="65658" y="24638"/>
                </a:moveTo>
                <a:lnTo>
                  <a:pt x="64261" y="24638"/>
                </a:lnTo>
                <a:lnTo>
                  <a:pt x="55752" y="39224"/>
                </a:lnTo>
                <a:lnTo>
                  <a:pt x="65658" y="56206"/>
                </a:lnTo>
                <a:lnTo>
                  <a:pt x="65658" y="24638"/>
                </a:lnTo>
                <a:close/>
              </a:path>
              <a:path w="111759" h="1598295">
                <a:moveTo>
                  <a:pt x="64261" y="24638"/>
                </a:moveTo>
                <a:lnTo>
                  <a:pt x="47244" y="24638"/>
                </a:lnTo>
                <a:lnTo>
                  <a:pt x="55752" y="39224"/>
                </a:lnTo>
                <a:lnTo>
                  <a:pt x="64261" y="246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27326" y="3492246"/>
            <a:ext cx="1956435" cy="0"/>
          </a:xfrm>
          <a:custGeom>
            <a:avLst/>
            <a:gdLst/>
            <a:ahLst/>
            <a:cxnLst/>
            <a:rect l="l" t="t" r="r" b="b"/>
            <a:pathLst>
              <a:path w="1956435" h="0">
                <a:moveTo>
                  <a:pt x="0" y="0"/>
                </a:moveTo>
                <a:lnTo>
                  <a:pt x="1956435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1047" y="214121"/>
            <a:ext cx="24352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javascript </a:t>
            </a:r>
            <a:r>
              <a:rPr dirty="0" sz="2000" b="1">
                <a:solidFill>
                  <a:srgbClr val="FFC000"/>
                </a:solidFill>
                <a:latin typeface="맑은 고딕"/>
                <a:cs typeface="맑은 고딕"/>
              </a:rPr>
              <a:t>&amp;</a:t>
            </a:r>
            <a:r>
              <a:rPr dirty="0" sz="2000" spc="-65" b="1">
                <a:solidFill>
                  <a:srgbClr val="FFC000"/>
                </a:solidFill>
                <a:latin typeface="맑은 고딕"/>
                <a:cs typeface="맑은 고딕"/>
              </a:rPr>
              <a:t> </a:t>
            </a: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node.js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11791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문장</a:t>
            </a:r>
            <a:r>
              <a:rPr dirty="0" sz="2400" spc="-175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마침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4859020" cy="0"/>
          </a:xfrm>
          <a:custGeom>
            <a:avLst/>
            <a:gdLst/>
            <a:ahLst/>
            <a:cxnLst/>
            <a:rect l="l" t="t" r="r" b="b"/>
            <a:pathLst>
              <a:path w="4859020" h="0">
                <a:moveTo>
                  <a:pt x="0" y="0"/>
                </a:moveTo>
                <a:lnTo>
                  <a:pt x="4859020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22731" y="2169921"/>
            <a:ext cx="32619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0">
                <a:latin typeface="한컴 고딕"/>
                <a:cs typeface="한컴 고딕"/>
              </a:rPr>
              <a:t>세미콜론 </a:t>
            </a:r>
            <a:r>
              <a:rPr dirty="0" sz="2400">
                <a:latin typeface="한컴 고딕"/>
                <a:cs typeface="한컴 고딕"/>
              </a:rPr>
              <a:t>:</a:t>
            </a:r>
            <a:r>
              <a:rPr dirty="0" sz="2400" spc="-175">
                <a:latin typeface="한컴 고딕"/>
                <a:cs typeface="한컴 고딕"/>
              </a:rPr>
              <a:t> </a:t>
            </a:r>
            <a:r>
              <a:rPr dirty="0" sz="2400" spc="-5">
                <a:latin typeface="한컴 고딕"/>
                <a:cs typeface="한컴 고딕"/>
              </a:rPr>
              <a:t>~~~~~~~~~;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3321" y="1512823"/>
            <a:ext cx="5683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주석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97167" y="1976627"/>
            <a:ext cx="4978400" cy="0"/>
          </a:xfrm>
          <a:custGeom>
            <a:avLst/>
            <a:gdLst/>
            <a:ahLst/>
            <a:cxnLst/>
            <a:rect l="l" t="t" r="r" b="b"/>
            <a:pathLst>
              <a:path w="4978400" h="0">
                <a:moveTo>
                  <a:pt x="0" y="0"/>
                </a:moveTo>
                <a:lnTo>
                  <a:pt x="497827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519159" y="2169921"/>
            <a:ext cx="19888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한컴 고딕"/>
                <a:cs typeface="한컴 고딕"/>
              </a:rPr>
              <a:t>//~~~~~</a:t>
            </a:r>
            <a:r>
              <a:rPr dirty="0" sz="2400" spc="0">
                <a:latin typeface="한컴 고딕"/>
                <a:cs typeface="한컴 고딕"/>
              </a:rPr>
              <a:t>~</a:t>
            </a:r>
            <a:r>
              <a:rPr dirty="0" sz="2400">
                <a:latin typeface="한컴 고딕"/>
                <a:cs typeface="한컴 고딕"/>
              </a:rPr>
              <a:t>~~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3321" y="2169921"/>
            <a:ext cx="195389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1850389" algn="l"/>
              </a:tabLst>
            </a:pPr>
            <a:r>
              <a:rPr dirty="0" sz="2400" spc="-105">
                <a:latin typeface="한컴 고딕"/>
                <a:cs typeface="한컴 고딕"/>
              </a:rPr>
              <a:t>한</a:t>
            </a:r>
            <a:r>
              <a:rPr dirty="0" sz="2400" spc="-100">
                <a:latin typeface="한컴 고딕"/>
                <a:cs typeface="한컴 고딕"/>
              </a:rPr>
              <a:t>줄</a:t>
            </a:r>
            <a:r>
              <a:rPr dirty="0" sz="2400" spc="-100">
                <a:latin typeface="한컴 고딕"/>
                <a:cs typeface="한컴 고딕"/>
              </a:rPr>
              <a:t> </a:t>
            </a:r>
            <a:r>
              <a:rPr dirty="0" sz="2400" spc="-105">
                <a:latin typeface="한컴 고딕"/>
                <a:cs typeface="한컴 고딕"/>
              </a:rPr>
              <a:t>주</a:t>
            </a:r>
            <a:r>
              <a:rPr dirty="0" sz="2400" spc="-100">
                <a:latin typeface="한컴 고딕"/>
                <a:cs typeface="한컴 고딕"/>
              </a:rPr>
              <a:t>석</a:t>
            </a:r>
            <a:r>
              <a:rPr dirty="0" sz="2400">
                <a:latin typeface="한컴 고딕"/>
                <a:cs typeface="한컴 고딕"/>
              </a:rPr>
              <a:t>	:</a:t>
            </a:r>
            <a:endParaRPr sz="2400">
              <a:latin typeface="한컴 고딕"/>
              <a:cs typeface="한컴 고딕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5">
                <a:latin typeface="한컴 고딕"/>
                <a:cs typeface="한컴 고딕"/>
              </a:rPr>
              <a:t>여러줄 </a:t>
            </a:r>
            <a:r>
              <a:rPr dirty="0" sz="2400" spc="-100">
                <a:latin typeface="한컴 고딕"/>
                <a:cs typeface="한컴 고딕"/>
              </a:rPr>
              <a:t>주석</a:t>
            </a:r>
            <a:r>
              <a:rPr dirty="0" sz="2400" spc="-180">
                <a:latin typeface="한컴 고딕"/>
                <a:cs typeface="한컴 고딕"/>
              </a:rPr>
              <a:t> </a:t>
            </a:r>
            <a:r>
              <a:rPr dirty="0" sz="2400">
                <a:latin typeface="한컴 고딕"/>
                <a:cs typeface="한컴 고딕"/>
              </a:rPr>
              <a:t>: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19159" y="2535377"/>
            <a:ext cx="21228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한컴 고딕"/>
                <a:cs typeface="한컴 고딕"/>
              </a:rPr>
              <a:t>/*</a:t>
            </a:r>
            <a:r>
              <a:rPr dirty="0" sz="2400" spc="-150">
                <a:latin typeface="한컴 고딕"/>
                <a:cs typeface="한컴 고딕"/>
              </a:rPr>
              <a:t> </a:t>
            </a:r>
            <a:r>
              <a:rPr dirty="0" sz="2400" spc="-5">
                <a:latin typeface="한컴 고딕"/>
                <a:cs typeface="한컴 고딕"/>
              </a:rPr>
              <a:t>~~~~~~~*/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71716" y="3314700"/>
            <a:ext cx="3448812" cy="598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32688" y="3314700"/>
            <a:ext cx="2868167" cy="399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2688" y="3742944"/>
            <a:ext cx="3791712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40302" y="2190750"/>
            <a:ext cx="352425" cy="398145"/>
          </a:xfrm>
          <a:custGeom>
            <a:avLst/>
            <a:gdLst/>
            <a:ahLst/>
            <a:cxnLst/>
            <a:rect l="l" t="t" r="r" b="b"/>
            <a:pathLst>
              <a:path w="352425" h="398144">
                <a:moveTo>
                  <a:pt x="0" y="397763"/>
                </a:moveTo>
                <a:lnTo>
                  <a:pt x="352044" y="397763"/>
                </a:lnTo>
                <a:lnTo>
                  <a:pt x="352044" y="0"/>
                </a:lnTo>
                <a:lnTo>
                  <a:pt x="0" y="0"/>
                </a:lnTo>
                <a:lnTo>
                  <a:pt x="0" y="3977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506206" y="2583942"/>
            <a:ext cx="463550" cy="398145"/>
          </a:xfrm>
          <a:custGeom>
            <a:avLst/>
            <a:gdLst/>
            <a:ahLst/>
            <a:cxnLst/>
            <a:rect l="l" t="t" r="r" b="b"/>
            <a:pathLst>
              <a:path w="463550" h="398144">
                <a:moveTo>
                  <a:pt x="0" y="397763"/>
                </a:moveTo>
                <a:lnTo>
                  <a:pt x="463296" y="397763"/>
                </a:lnTo>
                <a:lnTo>
                  <a:pt x="463296" y="0"/>
                </a:lnTo>
                <a:lnTo>
                  <a:pt x="0" y="0"/>
                </a:lnTo>
                <a:lnTo>
                  <a:pt x="0" y="3977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296906" y="2583942"/>
            <a:ext cx="463550" cy="398145"/>
          </a:xfrm>
          <a:custGeom>
            <a:avLst/>
            <a:gdLst/>
            <a:ahLst/>
            <a:cxnLst/>
            <a:rect l="l" t="t" r="r" b="b"/>
            <a:pathLst>
              <a:path w="463550" h="398144">
                <a:moveTo>
                  <a:pt x="0" y="397763"/>
                </a:moveTo>
                <a:lnTo>
                  <a:pt x="463296" y="397763"/>
                </a:lnTo>
                <a:lnTo>
                  <a:pt x="463296" y="0"/>
                </a:lnTo>
                <a:lnTo>
                  <a:pt x="0" y="0"/>
                </a:lnTo>
                <a:lnTo>
                  <a:pt x="0" y="3977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07593" y="788289"/>
            <a:ext cx="2172970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2-3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75">
                <a:latin typeface="한컴 고딕"/>
                <a:cs typeface="한컴 고딕"/>
              </a:rPr>
              <a:t>문장 마침 및</a:t>
            </a:r>
            <a:r>
              <a:rPr dirty="0" sz="1800" spc="-305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주석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85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2_03.html</a:t>
            </a:r>
            <a:endParaRPr sz="1200">
              <a:latin typeface="한컴 고딕"/>
              <a:cs typeface="한컴 고딕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19526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solidFill>
                  <a:srgbClr val="2E5496"/>
                </a:solidFill>
                <a:latin typeface="한컴 고딕"/>
                <a:cs typeface="한컴 고딕"/>
              </a:rPr>
              <a:t>문자열(String)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3157855" cy="0"/>
          </a:xfrm>
          <a:custGeom>
            <a:avLst/>
            <a:gdLst/>
            <a:ahLst/>
            <a:cxnLst/>
            <a:rect l="l" t="t" r="r" b="b"/>
            <a:pathLst>
              <a:path w="3157854" h="0">
                <a:moveTo>
                  <a:pt x="0" y="0"/>
                </a:moveTo>
                <a:lnTo>
                  <a:pt x="3157474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605909" y="1512823"/>
            <a:ext cx="19754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2E5496"/>
                </a:solidFill>
                <a:latin typeface="한컴 고딕"/>
                <a:cs typeface="한컴 고딕"/>
              </a:rPr>
              <a:t>숫자(Number)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89120" y="1976627"/>
            <a:ext cx="3157855" cy="0"/>
          </a:xfrm>
          <a:custGeom>
            <a:avLst/>
            <a:gdLst/>
            <a:ahLst/>
            <a:cxnLst/>
            <a:rect l="l" t="t" r="r" b="b"/>
            <a:pathLst>
              <a:path w="3157854" h="0">
                <a:moveTo>
                  <a:pt x="0" y="0"/>
                </a:moveTo>
                <a:lnTo>
                  <a:pt x="3157474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289163" y="1512823"/>
            <a:ext cx="22485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solidFill>
                  <a:srgbClr val="2E5496"/>
                </a:solidFill>
                <a:latin typeface="한컴 고딕"/>
                <a:cs typeface="한컴 고딕"/>
              </a:rPr>
              <a:t>불리언(Boolean)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72628" y="1976627"/>
            <a:ext cx="3157855" cy="0"/>
          </a:xfrm>
          <a:custGeom>
            <a:avLst/>
            <a:gdLst/>
            <a:ahLst/>
            <a:cxnLst/>
            <a:rect l="l" t="t" r="r" b="b"/>
            <a:pathLst>
              <a:path w="3157854" h="0">
                <a:moveTo>
                  <a:pt x="0" y="0"/>
                </a:moveTo>
                <a:lnTo>
                  <a:pt x="3157474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07593" y="788289"/>
            <a:ext cx="2462530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2-4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55">
                <a:latin typeface="한컴 고딕"/>
                <a:cs typeface="한컴 고딕"/>
              </a:rPr>
              <a:t>문자열, </a:t>
            </a:r>
            <a:r>
              <a:rPr dirty="0" sz="1800" spc="-50">
                <a:latin typeface="한컴 고딕"/>
                <a:cs typeface="한컴 고딕"/>
              </a:rPr>
              <a:t>숫자,</a:t>
            </a:r>
            <a:r>
              <a:rPr dirty="0" sz="1800" spc="-330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불리언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85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2_04.html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4295" y="2161062"/>
            <a:ext cx="2823034" cy="760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30851" y="2161062"/>
            <a:ext cx="2823034" cy="760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217406" y="2161062"/>
            <a:ext cx="2824589" cy="760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12007" y="4264543"/>
            <a:ext cx="5276088" cy="1619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53050" y="5051297"/>
            <a:ext cx="1510665" cy="745490"/>
          </a:xfrm>
          <a:custGeom>
            <a:avLst/>
            <a:gdLst/>
            <a:ahLst/>
            <a:cxnLst/>
            <a:rect l="l" t="t" r="r" b="b"/>
            <a:pathLst>
              <a:path w="1510665" h="745489">
                <a:moveTo>
                  <a:pt x="0" y="745235"/>
                </a:moveTo>
                <a:lnTo>
                  <a:pt x="1510283" y="745235"/>
                </a:lnTo>
                <a:lnTo>
                  <a:pt x="1510283" y="0"/>
                </a:lnTo>
                <a:lnTo>
                  <a:pt x="0" y="0"/>
                </a:lnTo>
                <a:lnTo>
                  <a:pt x="0" y="74523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806566" y="3106547"/>
            <a:ext cx="111760" cy="838835"/>
          </a:xfrm>
          <a:custGeom>
            <a:avLst/>
            <a:gdLst/>
            <a:ahLst/>
            <a:cxnLst/>
            <a:rect l="l" t="t" r="r" b="b"/>
            <a:pathLst>
              <a:path w="111760" h="838835">
                <a:moveTo>
                  <a:pt x="11303" y="730376"/>
                </a:moveTo>
                <a:lnTo>
                  <a:pt x="6477" y="733044"/>
                </a:lnTo>
                <a:lnTo>
                  <a:pt x="1778" y="735710"/>
                </a:lnTo>
                <a:lnTo>
                  <a:pt x="0" y="741679"/>
                </a:lnTo>
                <a:lnTo>
                  <a:pt x="2667" y="746505"/>
                </a:lnTo>
                <a:lnTo>
                  <a:pt x="53975" y="838326"/>
                </a:lnTo>
                <a:lnTo>
                  <a:pt x="65820" y="818895"/>
                </a:lnTo>
                <a:lnTo>
                  <a:pt x="64262" y="818895"/>
                </a:lnTo>
                <a:lnTo>
                  <a:pt x="44450" y="818514"/>
                </a:lnTo>
                <a:lnTo>
                  <a:pt x="45141" y="781980"/>
                </a:lnTo>
                <a:lnTo>
                  <a:pt x="19938" y="736853"/>
                </a:lnTo>
                <a:lnTo>
                  <a:pt x="17272" y="732027"/>
                </a:lnTo>
                <a:lnTo>
                  <a:pt x="11303" y="730376"/>
                </a:lnTo>
                <a:close/>
              </a:path>
              <a:path w="111760" h="838835">
                <a:moveTo>
                  <a:pt x="45141" y="781980"/>
                </a:moveTo>
                <a:lnTo>
                  <a:pt x="44450" y="818514"/>
                </a:lnTo>
                <a:lnTo>
                  <a:pt x="64262" y="818895"/>
                </a:lnTo>
                <a:lnTo>
                  <a:pt x="64355" y="813942"/>
                </a:lnTo>
                <a:lnTo>
                  <a:pt x="62992" y="813942"/>
                </a:lnTo>
                <a:lnTo>
                  <a:pt x="45847" y="813561"/>
                </a:lnTo>
                <a:lnTo>
                  <a:pt x="54689" y="799076"/>
                </a:lnTo>
                <a:lnTo>
                  <a:pt x="45141" y="781980"/>
                </a:lnTo>
                <a:close/>
              </a:path>
              <a:path w="111760" h="838835">
                <a:moveTo>
                  <a:pt x="100711" y="732027"/>
                </a:moveTo>
                <a:lnTo>
                  <a:pt x="94615" y="733551"/>
                </a:lnTo>
                <a:lnTo>
                  <a:pt x="91821" y="738251"/>
                </a:lnTo>
                <a:lnTo>
                  <a:pt x="64955" y="782260"/>
                </a:lnTo>
                <a:lnTo>
                  <a:pt x="64262" y="818895"/>
                </a:lnTo>
                <a:lnTo>
                  <a:pt x="65820" y="818895"/>
                </a:lnTo>
                <a:lnTo>
                  <a:pt x="108712" y="748538"/>
                </a:lnTo>
                <a:lnTo>
                  <a:pt x="111506" y="743838"/>
                </a:lnTo>
                <a:lnTo>
                  <a:pt x="110109" y="737742"/>
                </a:lnTo>
                <a:lnTo>
                  <a:pt x="105410" y="734948"/>
                </a:lnTo>
                <a:lnTo>
                  <a:pt x="100711" y="732027"/>
                </a:lnTo>
                <a:close/>
              </a:path>
              <a:path w="111760" h="838835">
                <a:moveTo>
                  <a:pt x="54689" y="799076"/>
                </a:moveTo>
                <a:lnTo>
                  <a:pt x="45847" y="813561"/>
                </a:lnTo>
                <a:lnTo>
                  <a:pt x="62992" y="813942"/>
                </a:lnTo>
                <a:lnTo>
                  <a:pt x="54689" y="799076"/>
                </a:lnTo>
                <a:close/>
              </a:path>
              <a:path w="111760" h="838835">
                <a:moveTo>
                  <a:pt x="64955" y="782260"/>
                </a:moveTo>
                <a:lnTo>
                  <a:pt x="54689" y="799076"/>
                </a:lnTo>
                <a:lnTo>
                  <a:pt x="62992" y="813942"/>
                </a:lnTo>
                <a:lnTo>
                  <a:pt x="64355" y="813942"/>
                </a:lnTo>
                <a:lnTo>
                  <a:pt x="64955" y="782260"/>
                </a:lnTo>
                <a:close/>
              </a:path>
              <a:path w="111760" h="838835">
                <a:moveTo>
                  <a:pt x="59944" y="0"/>
                </a:moveTo>
                <a:lnTo>
                  <a:pt x="45141" y="781980"/>
                </a:lnTo>
                <a:lnTo>
                  <a:pt x="54689" y="799076"/>
                </a:lnTo>
                <a:lnTo>
                  <a:pt x="64955" y="782260"/>
                </a:lnTo>
                <a:lnTo>
                  <a:pt x="79756" y="253"/>
                </a:lnTo>
                <a:lnTo>
                  <a:pt x="5994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073390" y="3101085"/>
            <a:ext cx="586740" cy="842644"/>
          </a:xfrm>
          <a:custGeom>
            <a:avLst/>
            <a:gdLst/>
            <a:ahLst/>
            <a:cxnLst/>
            <a:rect l="l" t="t" r="r" b="b"/>
            <a:pathLst>
              <a:path w="586740" h="842645">
                <a:moveTo>
                  <a:pt x="13207" y="728218"/>
                </a:moveTo>
                <a:lnTo>
                  <a:pt x="8508" y="732282"/>
                </a:lnTo>
                <a:lnTo>
                  <a:pt x="8000" y="737743"/>
                </a:lnTo>
                <a:lnTo>
                  <a:pt x="0" y="842644"/>
                </a:lnTo>
                <a:lnTo>
                  <a:pt x="22523" y="832103"/>
                </a:lnTo>
                <a:lnTo>
                  <a:pt x="19303" y="832103"/>
                </a:lnTo>
                <a:lnTo>
                  <a:pt x="3048" y="820801"/>
                </a:lnTo>
                <a:lnTo>
                  <a:pt x="23876" y="790665"/>
                </a:lnTo>
                <a:lnTo>
                  <a:pt x="27919" y="737743"/>
                </a:lnTo>
                <a:lnTo>
                  <a:pt x="28193" y="733806"/>
                </a:lnTo>
                <a:lnTo>
                  <a:pt x="24129" y="728980"/>
                </a:lnTo>
                <a:lnTo>
                  <a:pt x="13207" y="728218"/>
                </a:lnTo>
                <a:close/>
              </a:path>
              <a:path w="586740" h="842645">
                <a:moveTo>
                  <a:pt x="23876" y="790665"/>
                </a:moveTo>
                <a:lnTo>
                  <a:pt x="3048" y="820801"/>
                </a:lnTo>
                <a:lnTo>
                  <a:pt x="19303" y="832103"/>
                </a:lnTo>
                <a:lnTo>
                  <a:pt x="22727" y="827151"/>
                </a:lnTo>
                <a:lnTo>
                  <a:pt x="21081" y="827151"/>
                </a:lnTo>
                <a:lnTo>
                  <a:pt x="6984" y="817499"/>
                </a:lnTo>
                <a:lnTo>
                  <a:pt x="22374" y="810281"/>
                </a:lnTo>
                <a:lnTo>
                  <a:pt x="23876" y="790665"/>
                </a:lnTo>
                <a:close/>
              </a:path>
              <a:path w="586740" h="842645">
                <a:moveTo>
                  <a:pt x="91820" y="777747"/>
                </a:moveTo>
                <a:lnTo>
                  <a:pt x="40150" y="801944"/>
                </a:lnTo>
                <a:lnTo>
                  <a:pt x="19303" y="832103"/>
                </a:lnTo>
                <a:lnTo>
                  <a:pt x="22523" y="832103"/>
                </a:lnTo>
                <a:lnTo>
                  <a:pt x="95250" y="798068"/>
                </a:lnTo>
                <a:lnTo>
                  <a:pt x="100202" y="795655"/>
                </a:lnTo>
                <a:lnTo>
                  <a:pt x="102361" y="789813"/>
                </a:lnTo>
                <a:lnTo>
                  <a:pt x="100075" y="784859"/>
                </a:lnTo>
                <a:lnTo>
                  <a:pt x="97662" y="779907"/>
                </a:lnTo>
                <a:lnTo>
                  <a:pt x="91820" y="777747"/>
                </a:lnTo>
                <a:close/>
              </a:path>
              <a:path w="586740" h="842645">
                <a:moveTo>
                  <a:pt x="22374" y="810281"/>
                </a:moveTo>
                <a:lnTo>
                  <a:pt x="6984" y="817499"/>
                </a:lnTo>
                <a:lnTo>
                  <a:pt x="21081" y="827151"/>
                </a:lnTo>
                <a:lnTo>
                  <a:pt x="22374" y="810281"/>
                </a:lnTo>
                <a:close/>
              </a:path>
              <a:path w="586740" h="842645">
                <a:moveTo>
                  <a:pt x="40150" y="801944"/>
                </a:moveTo>
                <a:lnTo>
                  <a:pt x="22374" y="810281"/>
                </a:lnTo>
                <a:lnTo>
                  <a:pt x="21081" y="827151"/>
                </a:lnTo>
                <a:lnTo>
                  <a:pt x="22727" y="827151"/>
                </a:lnTo>
                <a:lnTo>
                  <a:pt x="40150" y="801944"/>
                </a:lnTo>
                <a:close/>
              </a:path>
              <a:path w="586740" h="842645">
                <a:moveTo>
                  <a:pt x="570356" y="0"/>
                </a:moveTo>
                <a:lnTo>
                  <a:pt x="23876" y="790665"/>
                </a:lnTo>
                <a:lnTo>
                  <a:pt x="22374" y="810281"/>
                </a:lnTo>
                <a:lnTo>
                  <a:pt x="40150" y="801944"/>
                </a:lnTo>
                <a:lnTo>
                  <a:pt x="586739" y="11175"/>
                </a:lnTo>
                <a:lnTo>
                  <a:pt x="57035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69792" y="3101720"/>
            <a:ext cx="499745" cy="842010"/>
          </a:xfrm>
          <a:custGeom>
            <a:avLst/>
            <a:gdLst/>
            <a:ahLst/>
            <a:cxnLst/>
            <a:rect l="l" t="t" r="r" b="b"/>
            <a:pathLst>
              <a:path w="499745" h="842010">
                <a:moveTo>
                  <a:pt x="412622" y="770508"/>
                </a:moveTo>
                <a:lnTo>
                  <a:pt x="406654" y="772159"/>
                </a:lnTo>
                <a:lnTo>
                  <a:pt x="403859" y="776985"/>
                </a:lnTo>
                <a:lnTo>
                  <a:pt x="401193" y="781684"/>
                </a:lnTo>
                <a:lnTo>
                  <a:pt x="402970" y="787780"/>
                </a:lnTo>
                <a:lnTo>
                  <a:pt x="499364" y="842009"/>
                </a:lnTo>
                <a:lnTo>
                  <a:pt x="499335" y="830071"/>
                </a:lnTo>
                <a:lnTo>
                  <a:pt x="480948" y="830071"/>
                </a:lnTo>
                <a:lnTo>
                  <a:pt x="462397" y="798436"/>
                </a:lnTo>
                <a:lnTo>
                  <a:pt x="412622" y="770508"/>
                </a:lnTo>
                <a:close/>
              </a:path>
              <a:path w="499745" h="842010">
                <a:moveTo>
                  <a:pt x="462397" y="798436"/>
                </a:moveTo>
                <a:lnTo>
                  <a:pt x="480948" y="830071"/>
                </a:lnTo>
                <a:lnTo>
                  <a:pt x="489565" y="824991"/>
                </a:lnTo>
                <a:lnTo>
                  <a:pt x="479552" y="824991"/>
                </a:lnTo>
                <a:lnTo>
                  <a:pt x="479503" y="808049"/>
                </a:lnTo>
                <a:lnTo>
                  <a:pt x="462397" y="798436"/>
                </a:lnTo>
                <a:close/>
              </a:path>
              <a:path w="499745" h="842010">
                <a:moveTo>
                  <a:pt x="494665" y="726947"/>
                </a:moveTo>
                <a:lnTo>
                  <a:pt x="483743" y="726947"/>
                </a:lnTo>
                <a:lnTo>
                  <a:pt x="479424" y="731265"/>
                </a:lnTo>
                <a:lnTo>
                  <a:pt x="479394" y="770508"/>
                </a:lnTo>
                <a:lnTo>
                  <a:pt x="479446" y="788461"/>
                </a:lnTo>
                <a:lnTo>
                  <a:pt x="497967" y="820038"/>
                </a:lnTo>
                <a:lnTo>
                  <a:pt x="480948" y="830071"/>
                </a:lnTo>
                <a:lnTo>
                  <a:pt x="499335" y="830071"/>
                </a:lnTo>
                <a:lnTo>
                  <a:pt x="499109" y="731265"/>
                </a:lnTo>
                <a:lnTo>
                  <a:pt x="494665" y="726947"/>
                </a:lnTo>
                <a:close/>
              </a:path>
              <a:path w="499745" h="842010">
                <a:moveTo>
                  <a:pt x="479503" y="808049"/>
                </a:moveTo>
                <a:lnTo>
                  <a:pt x="479552" y="824991"/>
                </a:lnTo>
                <a:lnTo>
                  <a:pt x="494283" y="816355"/>
                </a:lnTo>
                <a:lnTo>
                  <a:pt x="479503" y="808049"/>
                </a:lnTo>
                <a:close/>
              </a:path>
              <a:path w="499745" h="842010">
                <a:moveTo>
                  <a:pt x="479446" y="788461"/>
                </a:moveTo>
                <a:lnTo>
                  <a:pt x="479503" y="808049"/>
                </a:lnTo>
                <a:lnTo>
                  <a:pt x="494283" y="816355"/>
                </a:lnTo>
                <a:lnTo>
                  <a:pt x="479552" y="824991"/>
                </a:lnTo>
                <a:lnTo>
                  <a:pt x="489565" y="824991"/>
                </a:lnTo>
                <a:lnTo>
                  <a:pt x="497967" y="820038"/>
                </a:lnTo>
                <a:lnTo>
                  <a:pt x="479446" y="788461"/>
                </a:lnTo>
                <a:close/>
              </a:path>
              <a:path w="499745" h="842010">
                <a:moveTo>
                  <a:pt x="17018" y="0"/>
                </a:moveTo>
                <a:lnTo>
                  <a:pt x="0" y="9905"/>
                </a:lnTo>
                <a:lnTo>
                  <a:pt x="462397" y="798436"/>
                </a:lnTo>
                <a:lnTo>
                  <a:pt x="479503" y="808049"/>
                </a:lnTo>
                <a:lnTo>
                  <a:pt x="479446" y="788461"/>
                </a:lnTo>
                <a:lnTo>
                  <a:pt x="170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E9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house</dc:creator>
  <dc:title>웹사이트 콘텐츠 디자인 보고서  (성수IT종합센터, 성수메이커스페이스)</dc:title>
  <dcterms:created xsi:type="dcterms:W3CDTF">2019-12-27T00:31:27Z</dcterms:created>
  <dcterms:modified xsi:type="dcterms:W3CDTF">2019-12-27T00:31:27Z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2019-12-27T00:00:00Z</vt:filetime>
  </property>
</Properties>
</file>