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culecture@gmail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ahLst/>
            <a:cxn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3097" y="1842642"/>
            <a:ext cx="37687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5" b="0">
                <a:solidFill>
                  <a:srgbClr val="FFFFFF"/>
                </a:solidFill>
                <a:latin typeface="한컴 고딕"/>
                <a:cs typeface="한컴 고딕"/>
              </a:rPr>
              <a:t>3강_변수와</a:t>
            </a:r>
            <a:r>
              <a:rPr dirty="0" sz="4000" spc="-330" b="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4000" spc="-215" b="0">
                <a:solidFill>
                  <a:srgbClr val="FFFFFF"/>
                </a:solidFill>
                <a:latin typeface="한컴 고딕"/>
                <a:cs typeface="한컴 고딕"/>
              </a:rPr>
              <a:t>자료형</a:t>
            </a:r>
            <a:endParaRPr sz="4000"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400" spc="-5">
                <a:solidFill>
                  <a:srgbClr val="BE9000"/>
                </a:solidFill>
                <a:latin typeface="맑은 고딕"/>
                <a:cs typeface="맑은 고딕"/>
              </a:rPr>
              <a:t>2017. 09 </a:t>
            </a:r>
            <a:r>
              <a:rPr dirty="0" sz="1400">
                <a:solidFill>
                  <a:srgbClr val="BE9000"/>
                </a:solidFill>
                <a:latin typeface="맑은 고딕"/>
                <a:cs typeface="맑은 고딕"/>
              </a:rPr>
              <a:t>/ </a:t>
            </a:r>
            <a:r>
              <a:rPr dirty="0" sz="1400" spc="-5">
                <a:solidFill>
                  <a:srgbClr val="BE9000"/>
                </a:solidFill>
                <a:latin typeface="맑은 고딕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ahLst/>
            <a:cxn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85090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lvl="1" marL="361315" indent="-348615">
              <a:lnSpc>
                <a:spcPct val="100000"/>
              </a:lnSpc>
              <a:spcBef>
                <a:spcPts val="105"/>
              </a:spcBef>
              <a:buAutoNum type="arabicPlain"/>
              <a:tabLst>
                <a:tab pos="361950" algn="l"/>
              </a:tabLst>
            </a:pP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변수</a:t>
            </a:r>
            <a:endParaRPr sz="1400">
              <a:latin typeface="한컴 고딕"/>
              <a:cs typeface="한컴 고딕"/>
            </a:endParaRPr>
          </a:p>
          <a:p>
            <a:pPr lvl="1" marL="361315" indent="-348615">
              <a:lnSpc>
                <a:spcPct val="100000"/>
              </a:lnSpc>
              <a:buAutoNum type="arabicPlain"/>
              <a:tabLst>
                <a:tab pos="361950" algn="l"/>
              </a:tabLst>
            </a:pP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자료형</a:t>
            </a:r>
            <a:endParaRPr sz="14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1043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변수란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?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731" y="2169921"/>
            <a:ext cx="39643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2150" algn="l"/>
              </a:tabLst>
            </a:pPr>
            <a:r>
              <a:rPr dirty="0" sz="2400" spc="-100">
                <a:latin typeface="한컴 고딕"/>
                <a:cs typeface="한컴 고딕"/>
              </a:rPr>
              <a:t>모든	자료형을 담을 수 있는</a:t>
            </a:r>
            <a:r>
              <a:rPr dirty="0" sz="2400" spc="-185">
                <a:latin typeface="한컴 고딕"/>
                <a:cs typeface="한컴 고딕"/>
              </a:rPr>
              <a:t> </a:t>
            </a:r>
            <a:r>
              <a:rPr dirty="0" sz="2400" spc="-105">
                <a:latin typeface="한컴 고딕"/>
                <a:cs typeface="한컴 고딕"/>
              </a:rPr>
              <a:t>그릇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136" y="1976627"/>
            <a:ext cx="5342890" cy="0"/>
          </a:xfrm>
          <a:custGeom>
            <a:avLst/>
            <a:gdLst/>
            <a:ahLst/>
            <a:cxnLst/>
            <a:rect l="l" t="t" r="r" b="b"/>
            <a:pathLst>
              <a:path w="5342890" h="0">
                <a:moveTo>
                  <a:pt x="0" y="0"/>
                </a:moveTo>
                <a:lnTo>
                  <a:pt x="534289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7593" y="788289"/>
            <a:ext cx="1010919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3-1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21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변수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15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3_01.html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5736" y="2828544"/>
            <a:ext cx="4605655" cy="911860"/>
          </a:xfrm>
          <a:prstGeom prst="rect">
            <a:avLst/>
          </a:prstGeom>
          <a:solidFill>
            <a:srgbClr val="6FAC46"/>
          </a:solidFill>
        </p:spPr>
        <p:txBody>
          <a:bodyPr wrap="square" lIns="0" tIns="167640" rIns="0" bIns="0" rtlCol="0" vert="horz">
            <a:spAutoFit/>
          </a:bodyPr>
          <a:lstStyle/>
          <a:p>
            <a:pPr marL="238760">
              <a:lnSpc>
                <a:spcPct val="100000"/>
              </a:lnSpc>
              <a:spcBef>
                <a:spcPts val="1320"/>
              </a:spcBef>
            </a:pPr>
            <a:r>
              <a:rPr dirty="0" sz="3200">
                <a:solidFill>
                  <a:srgbClr val="FFFFFF"/>
                </a:solidFill>
                <a:latin typeface="한컴 고딕"/>
                <a:cs typeface="한컴 고딕"/>
              </a:rPr>
              <a:t>var </a:t>
            </a:r>
            <a:r>
              <a:rPr dirty="0" sz="3200" spc="-130">
                <a:solidFill>
                  <a:srgbClr val="FFFFFF"/>
                </a:solidFill>
                <a:latin typeface="한컴 고딕"/>
                <a:cs typeface="한컴 고딕"/>
              </a:rPr>
              <a:t>변수명 </a:t>
            </a:r>
            <a:r>
              <a:rPr dirty="0" sz="3200">
                <a:solidFill>
                  <a:srgbClr val="FFFFFF"/>
                </a:solidFill>
                <a:latin typeface="한컴 고딕"/>
                <a:cs typeface="한컴 고딕"/>
              </a:rPr>
              <a:t>=</a:t>
            </a:r>
            <a:r>
              <a:rPr dirty="0" sz="3200" spc="-34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3200" spc="-75">
                <a:solidFill>
                  <a:srgbClr val="FFFFFF"/>
                </a:solidFill>
                <a:latin typeface="한컴 고딕"/>
                <a:cs typeface="한컴 고딕"/>
              </a:rPr>
              <a:t>값(자료형);</a:t>
            </a:r>
            <a:endParaRPr sz="3200">
              <a:latin typeface="한컴 고딕"/>
              <a:cs typeface="한컴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045" y="1512823"/>
            <a:ext cx="3126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변수의 </a:t>
            </a:r>
            <a:r>
              <a:rPr dirty="0" sz="2400" spc="-70">
                <a:solidFill>
                  <a:srgbClr val="2E5496"/>
                </a:solidFill>
                <a:latin typeface="한컴 고딕"/>
                <a:cs typeface="한컴 고딕"/>
              </a:rPr>
              <a:t>선언, </a:t>
            </a:r>
            <a:r>
              <a:rPr dirty="0" sz="2400" spc="-80">
                <a:solidFill>
                  <a:srgbClr val="2E5496"/>
                </a:solidFill>
                <a:latin typeface="한컴 고딕"/>
                <a:cs typeface="한컴 고딕"/>
              </a:rPr>
              <a:t>초기화,</a:t>
            </a:r>
            <a:r>
              <a:rPr dirty="0" sz="2400" spc="-18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할당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9255" y="1976627"/>
            <a:ext cx="5342890" cy="0"/>
          </a:xfrm>
          <a:custGeom>
            <a:avLst/>
            <a:gdLst/>
            <a:ahLst/>
            <a:cxnLst/>
            <a:rect l="l" t="t" r="r" b="b"/>
            <a:pathLst>
              <a:path w="5342890" h="0">
                <a:moveTo>
                  <a:pt x="0" y="0"/>
                </a:moveTo>
                <a:lnTo>
                  <a:pt x="534289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69379" y="2186939"/>
            <a:ext cx="4247387" cy="1647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69379" y="4044696"/>
            <a:ext cx="2970276" cy="1185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51091" y="5288279"/>
            <a:ext cx="2970275" cy="1291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25006" y="4603241"/>
            <a:ext cx="1022985" cy="266700"/>
          </a:xfrm>
          <a:custGeom>
            <a:avLst/>
            <a:gdLst/>
            <a:ahLst/>
            <a:cxnLst/>
            <a:rect l="l" t="t" r="r" b="b"/>
            <a:pathLst>
              <a:path w="1022984" h="266700">
                <a:moveTo>
                  <a:pt x="0" y="266699"/>
                </a:moveTo>
                <a:lnTo>
                  <a:pt x="1022603" y="266699"/>
                </a:lnTo>
                <a:lnTo>
                  <a:pt x="1022603" y="0"/>
                </a:lnTo>
                <a:lnTo>
                  <a:pt x="0" y="0"/>
                </a:lnTo>
                <a:lnTo>
                  <a:pt x="0" y="26669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25006" y="5979414"/>
            <a:ext cx="1022985" cy="266700"/>
          </a:xfrm>
          <a:custGeom>
            <a:avLst/>
            <a:gdLst/>
            <a:ahLst/>
            <a:cxnLst/>
            <a:rect l="l" t="t" r="r" b="b"/>
            <a:pathLst>
              <a:path w="1022984" h="266700">
                <a:moveTo>
                  <a:pt x="0" y="266700"/>
                </a:moveTo>
                <a:lnTo>
                  <a:pt x="1022603" y="266700"/>
                </a:lnTo>
                <a:lnTo>
                  <a:pt x="1022603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3555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변수에 담을 수 있는</a:t>
            </a:r>
            <a:r>
              <a:rPr dirty="0" sz="2400" spc="-17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자료형들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010919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3-1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21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변수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15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3_01.html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6191" y="2209800"/>
            <a:ext cx="4847844" cy="422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04773" y="3366515"/>
            <a:ext cx="3094874" cy="119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62571" y="3840479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59" h="492760">
                <a:moveTo>
                  <a:pt x="208025" y="0"/>
                </a:moveTo>
                <a:lnTo>
                  <a:pt x="208025" y="123063"/>
                </a:lnTo>
                <a:lnTo>
                  <a:pt x="0" y="123063"/>
                </a:lnTo>
                <a:lnTo>
                  <a:pt x="0" y="369189"/>
                </a:lnTo>
                <a:lnTo>
                  <a:pt x="208025" y="369189"/>
                </a:lnTo>
                <a:lnTo>
                  <a:pt x="208025" y="492252"/>
                </a:lnTo>
                <a:lnTo>
                  <a:pt x="416051" y="246126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362443" y="5477255"/>
            <a:ext cx="4069079" cy="64643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dirty="0" sz="1800">
                <a:latin typeface="맑은 고딕"/>
                <a:cs typeface="맑은 고딕"/>
              </a:rPr>
              <a:t>※</a:t>
            </a:r>
            <a:r>
              <a:rPr dirty="0" sz="1800" spc="-5">
                <a:latin typeface="맑은 고딕"/>
                <a:cs typeface="맑은 고딕"/>
              </a:rPr>
              <a:t> undefine란?</a:t>
            </a:r>
            <a:endParaRPr sz="1800">
              <a:latin typeface="맑은 고딕"/>
              <a:cs typeface="맑은 고딕"/>
            </a:endParaRPr>
          </a:p>
          <a:p>
            <a:pPr marL="333375">
              <a:lnSpc>
                <a:spcPct val="100000"/>
              </a:lnSpc>
            </a:pPr>
            <a:r>
              <a:rPr dirty="0" sz="1800">
                <a:latin typeface="맑은 고딕"/>
                <a:cs typeface="맑은 고딕"/>
              </a:rPr>
              <a:t>선언만 하고 초기화되지 않은</a:t>
            </a:r>
            <a:r>
              <a:rPr dirty="0" sz="1800" spc="-4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변수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3555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변수에 담을 수 있는</a:t>
            </a:r>
            <a:r>
              <a:rPr dirty="0" sz="2400" spc="-17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자료형들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010919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3-1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21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변수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15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3_01.html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6611" y="2203704"/>
            <a:ext cx="5362956" cy="4229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62571" y="3840479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59" h="492760">
                <a:moveTo>
                  <a:pt x="208025" y="0"/>
                </a:moveTo>
                <a:lnTo>
                  <a:pt x="208025" y="123063"/>
                </a:lnTo>
                <a:lnTo>
                  <a:pt x="0" y="123063"/>
                </a:lnTo>
                <a:lnTo>
                  <a:pt x="0" y="369189"/>
                </a:lnTo>
                <a:lnTo>
                  <a:pt x="208025" y="369189"/>
                </a:lnTo>
                <a:lnTo>
                  <a:pt x="208025" y="492252"/>
                </a:lnTo>
                <a:lnTo>
                  <a:pt x="416051" y="246126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91628" y="2967607"/>
            <a:ext cx="2906268" cy="2247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120840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3-2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204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자료형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10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3_02.html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731" y="1512823"/>
            <a:ext cx="9439910" cy="2249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E5496"/>
                </a:solidFill>
                <a:latin typeface="한컴 고딕"/>
                <a:cs typeface="한컴 고딕"/>
              </a:rPr>
              <a:t>javascript</a:t>
            </a:r>
            <a:r>
              <a:rPr dirty="0" sz="2400" spc="-7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자료형</a:t>
            </a:r>
            <a:endParaRPr sz="24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>
                <a:latin typeface="한컴 고딕"/>
                <a:cs typeface="한컴 고딕"/>
              </a:rPr>
              <a:t>Javascript </a:t>
            </a:r>
            <a:r>
              <a:rPr dirty="0" sz="2400" spc="-105">
                <a:latin typeface="한컴 고딕"/>
                <a:cs typeface="한컴 고딕"/>
              </a:rPr>
              <a:t>자료형에는 </a:t>
            </a:r>
            <a:r>
              <a:rPr dirty="0" sz="2400" spc="-70">
                <a:latin typeface="한컴 고딕"/>
                <a:cs typeface="한컴 고딕"/>
              </a:rPr>
              <a:t>숫자, 문자, </a:t>
            </a:r>
            <a:r>
              <a:rPr dirty="0" sz="2400" spc="-80">
                <a:latin typeface="한컴 고딕"/>
                <a:cs typeface="한컴 고딕"/>
              </a:rPr>
              <a:t>불리언, </a:t>
            </a:r>
            <a:r>
              <a:rPr dirty="0" sz="2400" spc="-70">
                <a:latin typeface="한컴 고딕"/>
                <a:cs typeface="한컴 고딕"/>
              </a:rPr>
              <a:t>함수, 객체, </a:t>
            </a:r>
            <a:r>
              <a:rPr dirty="0" sz="2400" spc="-10">
                <a:latin typeface="한컴 고딕"/>
                <a:cs typeface="한컴 고딕"/>
              </a:rPr>
              <a:t>undefined가</a:t>
            </a:r>
            <a:r>
              <a:rPr dirty="0" sz="2400" spc="-340">
                <a:latin typeface="한컴 고딕"/>
                <a:cs typeface="한컴 고딕"/>
              </a:rPr>
              <a:t> </a:t>
            </a:r>
            <a:r>
              <a:rPr dirty="0" sz="2400" spc="-70">
                <a:latin typeface="한컴 고딕"/>
                <a:cs typeface="한컴 고딕"/>
              </a:rPr>
              <a:t>있다.</a:t>
            </a:r>
            <a:endParaRPr sz="2400">
              <a:latin typeface="한컴 고딕"/>
              <a:cs typeface="한컴 고딕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 spc="-10">
                <a:latin typeface="한컴 고딕"/>
                <a:cs typeface="한컴 고딕"/>
              </a:rPr>
              <a:t>Javascript는 </a:t>
            </a:r>
            <a:r>
              <a:rPr dirty="0" sz="2400" spc="-100">
                <a:latin typeface="한컴 고딕"/>
                <a:cs typeface="한컴 고딕"/>
              </a:rPr>
              <a:t>다른 </a:t>
            </a:r>
            <a:r>
              <a:rPr dirty="0" sz="2400" spc="-105">
                <a:latin typeface="한컴 고딕"/>
                <a:cs typeface="한컴 고딕"/>
              </a:rPr>
              <a:t>프로그램언어에 </a:t>
            </a:r>
            <a:r>
              <a:rPr dirty="0" sz="2400" spc="-100">
                <a:latin typeface="한컴 고딕"/>
                <a:cs typeface="한컴 고딕"/>
              </a:rPr>
              <a:t>비해서 자료형에 대한 제약이</a:t>
            </a:r>
            <a:r>
              <a:rPr dirty="0" sz="2400" spc="-165">
                <a:latin typeface="한컴 고딕"/>
                <a:cs typeface="한컴 고딕"/>
              </a:rPr>
              <a:t> </a:t>
            </a:r>
            <a:r>
              <a:rPr dirty="0" sz="2400" spc="-80">
                <a:latin typeface="한컴 고딕"/>
                <a:cs typeface="한컴 고딕"/>
              </a:rPr>
              <a:t>약하다.</a:t>
            </a:r>
            <a:endParaRPr sz="2400">
              <a:latin typeface="한컴 고딕"/>
              <a:cs typeface="한컴 고딕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 spc="-100">
                <a:latin typeface="한컴 고딕"/>
                <a:cs typeface="한컴 고딕"/>
              </a:rPr>
              <a:t>자료형을 검사하는 내장함수로 </a:t>
            </a:r>
            <a:r>
              <a:rPr dirty="0" sz="2400" spc="-15">
                <a:latin typeface="한컴 고딕"/>
                <a:cs typeface="한컴 고딕"/>
              </a:rPr>
              <a:t>typeof()를</a:t>
            </a:r>
            <a:r>
              <a:rPr dirty="0" sz="2400" spc="-70">
                <a:latin typeface="한컴 고딕"/>
                <a:cs typeface="한컴 고딕"/>
              </a:rPr>
              <a:t> </a:t>
            </a:r>
            <a:r>
              <a:rPr dirty="0" sz="2400" spc="-85">
                <a:latin typeface="한컴 고딕"/>
                <a:cs typeface="한컴 고딕"/>
              </a:rPr>
              <a:t>제공한다.</a:t>
            </a:r>
            <a:endParaRPr sz="2400">
              <a:latin typeface="한컴 고딕"/>
              <a:cs typeface="한컴 고딕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 spc="-100">
                <a:latin typeface="한컴 고딕"/>
                <a:cs typeface="한컴 고딕"/>
              </a:rPr>
              <a:t>자료형 변환도</a:t>
            </a:r>
            <a:r>
              <a:rPr dirty="0" sz="2400" spc="-105">
                <a:latin typeface="한컴 고딕"/>
                <a:cs typeface="한컴 고딕"/>
              </a:rPr>
              <a:t> </a:t>
            </a:r>
            <a:r>
              <a:rPr dirty="0" sz="2400" spc="-85">
                <a:latin typeface="한컴 고딕"/>
                <a:cs typeface="한컴 고딕"/>
              </a:rPr>
              <a:t>가능하다.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136" y="1976627"/>
            <a:ext cx="10822940" cy="0"/>
          </a:xfrm>
          <a:custGeom>
            <a:avLst/>
            <a:gdLst/>
            <a:ahLst/>
            <a:cxnLst/>
            <a:rect l="l" t="t" r="r" b="b"/>
            <a:pathLst>
              <a:path w="10822940" h="0">
                <a:moveTo>
                  <a:pt x="0" y="0"/>
                </a:moveTo>
                <a:lnTo>
                  <a:pt x="10822432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74063" y="4142232"/>
            <a:ext cx="4521708" cy="1459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37147" y="4142232"/>
            <a:ext cx="4277867" cy="1694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house</dc:creator>
  <dc:title>웹사이트 콘텐츠 디자인 보고서  (성수IT종합센터, 성수메이커스페이스)</dc:title>
  <dcterms:created xsi:type="dcterms:W3CDTF">2019-12-27T00:32:30Z</dcterms:created>
  <dcterms:modified xsi:type="dcterms:W3CDTF">2019-12-27T00:32:30Z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2019-12-27T00:00:00Z</vt:filetime>
  </property>
</Properties>
</file>