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3409" y="1842642"/>
            <a:ext cx="33451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4423409" y="1842642"/>
            <a:ext cx="4644391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b="0" spc="-150"/>
              <a:t>11강_객체-심화</a:t>
            </a:r>
            <a:endParaRPr b="0" spc="-150"/>
          </a:p>
        </p:txBody>
      </p:sp>
      <p:sp>
        <p:nvSpPr>
          <p:cNvPr id="3" name="object 3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3229482" y="2993517"/>
            <a:ext cx="2343785" cy="86410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11-1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객체를 만드는 다양한</a:t>
            </a:r>
            <a:r>
              <a:rPr sz="1400" b="0" spc="-1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방법  </a:t>
            </a:r>
            <a:r>
              <a:rPr sz="1400" b="0" spc="-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11-2 </a:t>
            </a:r>
            <a:r>
              <a:rPr sz="1400" b="0" spc="-2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prototype(프로토타입)  </a:t>
            </a:r>
            <a:r>
              <a:rPr sz="1400" b="0" spc="-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11-3 </a:t>
            </a: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getter, setter</a:t>
            </a:r>
            <a:r>
              <a:rPr sz="1400" b="0" spc="-209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함수</a:t>
            </a:r>
            <a:endParaRPr sz="1400">
              <a:latin typeface="한컴 고딕"/>
              <a:ea typeface="+mj-ea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333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기본적인 객체</a:t>
            </a:r>
            <a:r>
              <a:rPr dirty="0" sz="2400" spc="-18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생성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3752" y="2369820"/>
            <a:ext cx="4660900" cy="383794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37490" rIns="0" bIns="0" rtlCol="0" vert="horz">
            <a:spAutoFit/>
          </a:bodyPr>
          <a:lstStyle/>
          <a:p>
            <a:pPr algn="just" marL="548005" marR="2157730" indent="-457200">
              <a:lnSpc>
                <a:spcPct val="100000"/>
              </a:lnSpc>
              <a:spcBef>
                <a:spcPts val="1870"/>
              </a:spcBef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var </a:t>
            </a:r>
            <a:r>
              <a:rPr dirty="0" sz="2400" spc="-100">
                <a:solidFill>
                  <a:srgbClr val="FFFFFF"/>
                </a:solidFill>
                <a:latin typeface="한컴 고딕"/>
                <a:cs typeface="한컴 고딕"/>
              </a:rPr>
              <a:t>객체변수명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= {  key1 :</a:t>
            </a:r>
            <a:r>
              <a:rPr dirty="0" sz="2400" spc="-2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value1,  key2 :</a:t>
            </a:r>
            <a:r>
              <a:rPr dirty="0" sz="2400" spc="-2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value2,  key3 :</a:t>
            </a:r>
            <a:r>
              <a:rPr dirty="0" sz="2400" spc="-2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value3,  key4 :</a:t>
            </a:r>
            <a:r>
              <a:rPr dirty="0" sz="2400" spc="-2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value4,  key5 :</a:t>
            </a:r>
            <a:r>
              <a:rPr dirty="0" sz="2400" spc="-2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value5,</a:t>
            </a:r>
            <a:endParaRPr sz="2400">
              <a:latin typeface="한컴 고딕"/>
              <a:cs typeface="한컴 고딕"/>
            </a:endParaRPr>
          </a:p>
          <a:p>
            <a:pPr marL="548005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…</a:t>
            </a:r>
            <a:endParaRPr sz="2400">
              <a:latin typeface="한컴 고딕"/>
              <a:cs typeface="한컴 고딕"/>
            </a:endParaRPr>
          </a:p>
          <a:p>
            <a:pPr marL="54800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key :</a:t>
            </a:r>
            <a:r>
              <a:rPr dirty="0" sz="2400" spc="-20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</a:t>
            </a:r>
            <a:endParaRPr sz="2400">
              <a:latin typeface="한컴 고딕"/>
              <a:cs typeface="한컴 고딕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};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164" y="2369820"/>
            <a:ext cx="4838699" cy="211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7619" y="5190243"/>
            <a:ext cx="2113787" cy="101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38388" y="4669535"/>
            <a:ext cx="492759" cy="414655"/>
          </a:xfrm>
          <a:custGeom>
            <a:avLst/>
            <a:gdLst/>
            <a:ahLst/>
            <a:cxnLst/>
            <a:rect l="l" t="t" r="r" b="b"/>
            <a:pathLst>
              <a:path w="492759" h="414654">
                <a:moveTo>
                  <a:pt x="492251" y="207263"/>
                </a:moveTo>
                <a:lnTo>
                  <a:pt x="0" y="207263"/>
                </a:lnTo>
                <a:lnTo>
                  <a:pt x="246125" y="414527"/>
                </a:lnTo>
                <a:lnTo>
                  <a:pt x="492251" y="207263"/>
                </a:lnTo>
                <a:close/>
              </a:path>
              <a:path w="492759" h="414654">
                <a:moveTo>
                  <a:pt x="369188" y="0"/>
                </a:moveTo>
                <a:lnTo>
                  <a:pt x="123062" y="0"/>
                </a:lnTo>
                <a:lnTo>
                  <a:pt x="123062" y="207263"/>
                </a:lnTo>
                <a:lnTo>
                  <a:pt x="369188" y="207263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7593" y="788289"/>
            <a:ext cx="31184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객체를 만드는 다양한</a:t>
            </a:r>
            <a:r>
              <a:rPr dirty="0" sz="1800" spc="-33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방법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11_01.html</a:t>
            </a:r>
            <a:endParaRPr sz="12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944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함수를 이용한 객체</a:t>
            </a:r>
            <a:r>
              <a:rPr dirty="0" sz="2400" spc="-18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생성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3752" y="2369820"/>
            <a:ext cx="4660900" cy="383794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650"/>
              </a:spcBef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function </a:t>
            </a:r>
            <a:r>
              <a:rPr dirty="0" sz="2400" spc="-60">
                <a:solidFill>
                  <a:srgbClr val="FFFFFF"/>
                </a:solidFill>
                <a:latin typeface="한컴 고딕"/>
                <a:cs typeface="한컴 고딕"/>
              </a:rPr>
              <a:t>함수명()</a:t>
            </a:r>
            <a:r>
              <a:rPr dirty="0" sz="2400" spc="-1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2400">
              <a:latin typeface="한컴 고딕"/>
              <a:cs typeface="한컴 고딕"/>
            </a:endParaRPr>
          </a:p>
          <a:p>
            <a:pPr marL="100584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var </a:t>
            </a:r>
            <a:r>
              <a:rPr dirty="0" sz="2400" spc="-100">
                <a:solidFill>
                  <a:srgbClr val="FFFFFF"/>
                </a:solidFill>
                <a:latin typeface="한컴 고딕"/>
                <a:cs typeface="한컴 고딕"/>
              </a:rPr>
              <a:t>객체명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=</a:t>
            </a:r>
            <a:r>
              <a:rPr dirty="0" sz="2400" spc="-1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2400">
              <a:latin typeface="한컴 고딕"/>
              <a:cs typeface="한컴 고딕"/>
            </a:endParaRPr>
          </a:p>
          <a:p>
            <a:pPr algn="ctr" marR="53975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…</a:t>
            </a:r>
            <a:endParaRPr sz="2400">
              <a:latin typeface="한컴 고딕"/>
              <a:cs typeface="한컴 고딕"/>
            </a:endParaRPr>
          </a:p>
          <a:p>
            <a:pPr marL="100584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};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return</a:t>
            </a:r>
            <a:r>
              <a:rPr dirty="0" sz="240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한컴 고딕"/>
                <a:cs typeface="한컴 고딕"/>
              </a:rPr>
              <a:t>객체명;</a:t>
            </a:r>
            <a:endParaRPr sz="2400">
              <a:latin typeface="한컴 고딕"/>
              <a:cs typeface="한컴 고딕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};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8388" y="4739640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59" h="416560">
                <a:moveTo>
                  <a:pt x="492251" y="208026"/>
                </a:moveTo>
                <a:lnTo>
                  <a:pt x="0" y="208026"/>
                </a:lnTo>
                <a:lnTo>
                  <a:pt x="246125" y="416052"/>
                </a:lnTo>
                <a:lnTo>
                  <a:pt x="492251" y="208026"/>
                </a:lnTo>
                <a:close/>
              </a:path>
              <a:path w="492759" h="416560">
                <a:moveTo>
                  <a:pt x="369188" y="0"/>
                </a:moveTo>
                <a:lnTo>
                  <a:pt x="123062" y="0"/>
                </a:lnTo>
                <a:lnTo>
                  <a:pt x="123062" y="208026"/>
                </a:lnTo>
                <a:lnTo>
                  <a:pt x="369188" y="208026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7593" y="788289"/>
            <a:ext cx="31184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객체를 만드는 다양한</a:t>
            </a:r>
            <a:r>
              <a:rPr dirty="0" sz="1800" spc="-33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방법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0880" y="2394204"/>
            <a:ext cx="3285744" cy="22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27070" y="5251703"/>
            <a:ext cx="1962521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3217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생성자를 이용한 객체</a:t>
            </a:r>
            <a:r>
              <a:rPr dirty="0" sz="2400" spc="-1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생성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3752" y="2369820"/>
            <a:ext cx="4660900" cy="383794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005840" marR="1162050" indent="-9144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function </a:t>
            </a:r>
            <a:r>
              <a:rPr dirty="0" sz="2400" spc="-100">
                <a:solidFill>
                  <a:srgbClr val="FFFFFF"/>
                </a:solidFill>
                <a:latin typeface="한컴 고딕"/>
                <a:cs typeface="한컴 고딕"/>
              </a:rPr>
              <a:t>생성자 </a:t>
            </a:r>
            <a:r>
              <a:rPr dirty="0" sz="2400" spc="-65">
                <a:solidFill>
                  <a:srgbClr val="FFFFFF"/>
                </a:solidFill>
                <a:latin typeface="한컴 고딕"/>
                <a:cs typeface="한컴 고딕"/>
              </a:rPr>
              <a:t>함수명()</a:t>
            </a:r>
            <a:r>
              <a:rPr dirty="0" sz="2400" spc="-20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{  key1 = value1;  key2 =</a:t>
            </a:r>
            <a:r>
              <a:rPr dirty="0" sz="2400" spc="-21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value2;</a:t>
            </a:r>
            <a:endParaRPr sz="2400">
              <a:latin typeface="한컴 고딕"/>
              <a:cs typeface="한컴 고딕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…</a:t>
            </a:r>
            <a:endParaRPr sz="2400">
              <a:latin typeface="한컴 고딕"/>
              <a:cs typeface="한컴 고딕"/>
            </a:endParaRPr>
          </a:p>
          <a:p>
            <a:pPr marL="100584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key =</a:t>
            </a:r>
            <a:r>
              <a:rPr dirty="0" sz="2400" spc="-20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value</a:t>
            </a:r>
            <a:endParaRPr sz="2400">
              <a:latin typeface="한컴 고딕"/>
              <a:cs typeface="한컴 고딕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};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new </a:t>
            </a:r>
            <a:r>
              <a:rPr dirty="0" sz="2400" spc="-100">
                <a:solidFill>
                  <a:srgbClr val="FFFFFF"/>
                </a:solidFill>
                <a:latin typeface="한컴 고딕"/>
                <a:cs typeface="한컴 고딕"/>
              </a:rPr>
              <a:t>생성자</a:t>
            </a:r>
            <a:r>
              <a:rPr dirty="0" sz="2400" spc="-20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한컴 고딕"/>
                <a:cs typeface="한컴 고딕"/>
              </a:rPr>
              <a:t>함수명();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93" y="788289"/>
            <a:ext cx="31184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객체를 만드는 다양한</a:t>
            </a:r>
            <a:r>
              <a:rPr dirty="0" sz="1800" spc="-33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방법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8003" y="2409444"/>
            <a:ext cx="5074920" cy="2484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80959" y="5465432"/>
            <a:ext cx="1970531" cy="551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20100" y="4963667"/>
            <a:ext cx="492759" cy="414655"/>
          </a:xfrm>
          <a:custGeom>
            <a:avLst/>
            <a:gdLst/>
            <a:ahLst/>
            <a:cxnLst/>
            <a:rect l="l" t="t" r="r" b="b"/>
            <a:pathLst>
              <a:path w="492759" h="414654">
                <a:moveTo>
                  <a:pt x="492251" y="207263"/>
                </a:moveTo>
                <a:lnTo>
                  <a:pt x="0" y="207263"/>
                </a:lnTo>
                <a:lnTo>
                  <a:pt x="246125" y="414527"/>
                </a:lnTo>
                <a:lnTo>
                  <a:pt x="492251" y="207263"/>
                </a:lnTo>
                <a:close/>
              </a:path>
              <a:path w="492759" h="414654">
                <a:moveTo>
                  <a:pt x="369189" y="0"/>
                </a:moveTo>
                <a:lnTo>
                  <a:pt x="123063" y="0"/>
                </a:lnTo>
                <a:lnTo>
                  <a:pt x="123063" y="207263"/>
                </a:lnTo>
                <a:lnTo>
                  <a:pt x="369189" y="207263"/>
                </a:lnTo>
                <a:lnTo>
                  <a:pt x="36918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5811" y="3963923"/>
            <a:ext cx="5983605" cy="1424940"/>
          </a:xfrm>
          <a:custGeom>
            <a:avLst/>
            <a:gdLst/>
            <a:ahLst/>
            <a:cxnLst/>
            <a:rect l="l" t="t" r="r" b="b"/>
            <a:pathLst>
              <a:path w="5983605" h="1424939">
                <a:moveTo>
                  <a:pt x="0" y="1424939"/>
                </a:moveTo>
                <a:lnTo>
                  <a:pt x="5983224" y="1424939"/>
                </a:lnTo>
                <a:lnTo>
                  <a:pt x="5983224" y="0"/>
                </a:lnTo>
                <a:lnTo>
                  <a:pt x="0" y="0"/>
                </a:lnTo>
                <a:lnTo>
                  <a:pt x="0" y="14249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7190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2E5496"/>
                </a:solidFill>
                <a:latin typeface="한컴 고딕"/>
                <a:cs typeface="한컴 고딕"/>
              </a:rPr>
              <a:t>javascript에만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있는 특징으로 </a:t>
            </a:r>
            <a:r>
              <a:rPr dirty="0" sz="2400" spc="-20">
                <a:solidFill>
                  <a:srgbClr val="2E5496"/>
                </a:solidFill>
                <a:latin typeface="한컴 고딕"/>
                <a:cs typeface="한컴 고딕"/>
              </a:rPr>
              <a:t>prototype이란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공유된</a:t>
            </a:r>
            <a:r>
              <a:rPr dirty="0" sz="2400" spc="-229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공간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7593" y="788289"/>
            <a:ext cx="298386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5">
                <a:latin typeface="한컴 고딕"/>
                <a:cs typeface="한컴 고딕"/>
              </a:rPr>
              <a:t> </a:t>
            </a:r>
            <a:r>
              <a:rPr dirty="0" sz="1800" spc="-25">
                <a:latin typeface="한컴 고딕"/>
                <a:cs typeface="한컴 고딕"/>
              </a:rPr>
              <a:t>prototype(프로토타입)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 </a:t>
            </a:r>
            <a:r>
              <a:rPr dirty="0" sz="1200" spc="-5">
                <a:latin typeface="한컴 고딕"/>
                <a:cs typeface="한컴 고딕"/>
              </a:rPr>
              <a:t>11_02.html,</a:t>
            </a:r>
            <a:r>
              <a:rPr dirty="0" sz="1200" spc="-11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495" y="2305811"/>
            <a:ext cx="1838325" cy="73152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147955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1165"/>
              </a:spcBef>
            </a:pPr>
            <a:r>
              <a:rPr dirty="0" sz="2400" spc="-100">
                <a:solidFill>
                  <a:srgbClr val="FFFFFF"/>
                </a:solidFill>
                <a:latin typeface="한컴 고딕"/>
                <a:cs typeface="한컴 고딕"/>
              </a:rPr>
              <a:t>생성자</a:t>
            </a:r>
            <a:r>
              <a:rPr dirty="0" sz="2400" spc="-12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296" y="4181855"/>
            <a:ext cx="1028700" cy="464820"/>
          </a:xfrm>
          <a:custGeom>
            <a:avLst/>
            <a:gdLst/>
            <a:ahLst/>
            <a:cxnLst/>
            <a:rect l="l" t="t" r="r" b="b"/>
            <a:pathLst>
              <a:path w="1028700" h="464820">
                <a:moveTo>
                  <a:pt x="0" y="464820"/>
                </a:moveTo>
                <a:lnTo>
                  <a:pt x="1028700" y="464820"/>
                </a:lnTo>
                <a:lnTo>
                  <a:pt x="1028700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74216" y="4239514"/>
            <a:ext cx="567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1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3767" y="4181855"/>
            <a:ext cx="1028700" cy="464820"/>
          </a:xfrm>
          <a:custGeom>
            <a:avLst/>
            <a:gdLst/>
            <a:ahLst/>
            <a:cxnLst/>
            <a:rect l="l" t="t" r="r" b="b"/>
            <a:pathLst>
              <a:path w="1028700" h="464820">
                <a:moveTo>
                  <a:pt x="0" y="464820"/>
                </a:moveTo>
                <a:lnTo>
                  <a:pt x="1028700" y="464820"/>
                </a:lnTo>
                <a:lnTo>
                  <a:pt x="1028700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84273" y="4239514"/>
            <a:ext cx="56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2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3290" y="4239514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한컴 고딕"/>
                <a:cs typeface="한컴 고딕"/>
              </a:rPr>
              <a:t>…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2711" y="4181855"/>
            <a:ext cx="1028700" cy="464820"/>
          </a:xfrm>
          <a:prstGeom prst="rect">
            <a:avLst/>
          </a:prstGeom>
          <a:solidFill>
            <a:srgbClr val="00AF50"/>
          </a:solidFill>
        </p:spPr>
        <p:txBody>
          <a:bodyPr wrap="square" lIns="0" tIns="7048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555"/>
              </a:spcBef>
            </a:pPr>
            <a:r>
              <a:rPr dirty="0" sz="1800" spc="-50">
                <a:solidFill>
                  <a:srgbClr val="FFFFFF"/>
                </a:solidFill>
                <a:latin typeface="한컴 고딕"/>
                <a:cs typeface="한컴 고딕"/>
              </a:rPr>
              <a:t>객체n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5579" y="3358896"/>
            <a:ext cx="494030" cy="416559"/>
          </a:xfrm>
          <a:custGeom>
            <a:avLst/>
            <a:gdLst/>
            <a:ahLst/>
            <a:cxnLst/>
            <a:rect l="l" t="t" r="r" b="b"/>
            <a:pathLst>
              <a:path w="494030" h="416560">
                <a:moveTo>
                  <a:pt x="493775" y="208025"/>
                </a:moveTo>
                <a:lnTo>
                  <a:pt x="0" y="208025"/>
                </a:lnTo>
                <a:lnTo>
                  <a:pt x="246887" y="416051"/>
                </a:lnTo>
                <a:lnTo>
                  <a:pt x="493775" y="208025"/>
                </a:lnTo>
                <a:close/>
              </a:path>
              <a:path w="494030" h="416560">
                <a:moveTo>
                  <a:pt x="370331" y="0"/>
                </a:moveTo>
                <a:lnTo>
                  <a:pt x="123443" y="0"/>
                </a:lnTo>
                <a:lnTo>
                  <a:pt x="123443" y="208025"/>
                </a:lnTo>
                <a:lnTo>
                  <a:pt x="370331" y="208025"/>
                </a:lnTo>
                <a:lnTo>
                  <a:pt x="37033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9164" y="4785741"/>
            <a:ext cx="638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한컴 고딕"/>
                <a:cs typeface="한컴 고딕"/>
              </a:rPr>
              <a:t>속성  </a:t>
            </a:r>
            <a:r>
              <a:rPr dirty="0" sz="1800" spc="-75">
                <a:latin typeface="한컴 고딕"/>
                <a:cs typeface="한컴 고딕"/>
              </a:rPr>
              <a:t>메서드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1329" y="4760467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한컴 고딕"/>
                <a:cs typeface="한컴 고딕"/>
              </a:rPr>
              <a:t>속성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1161" y="4785741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한컴 고딕"/>
                <a:cs typeface="한컴 고딕"/>
              </a:rPr>
              <a:t>속성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4296" y="5510784"/>
            <a:ext cx="4357370" cy="5232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200660" marR="193675" indent="126364">
              <a:lnSpc>
                <a:spcPct val="100000"/>
              </a:lnSpc>
              <a:spcBef>
                <a:spcPts val="210"/>
              </a:spcBef>
            </a:pPr>
            <a:r>
              <a:rPr dirty="0" sz="1400" spc="-60">
                <a:latin typeface="한컴 고딕"/>
                <a:cs typeface="한컴 고딕"/>
              </a:rPr>
              <a:t>속성은 다르더라도 </a:t>
            </a:r>
            <a:r>
              <a:rPr dirty="0" sz="1400" spc="-45">
                <a:latin typeface="한컴 고딕"/>
                <a:cs typeface="한컴 고딕"/>
              </a:rPr>
              <a:t>메서드(함수)의 </a:t>
            </a:r>
            <a:r>
              <a:rPr dirty="0" sz="1400" spc="-60">
                <a:latin typeface="한컴 고딕"/>
                <a:cs typeface="한컴 고딕"/>
              </a:rPr>
              <a:t>기능은 </a:t>
            </a:r>
            <a:r>
              <a:rPr dirty="0" sz="1400" spc="-50">
                <a:latin typeface="한컴 고딕"/>
                <a:cs typeface="한컴 고딕"/>
              </a:rPr>
              <a:t>동일하다.  </a:t>
            </a:r>
            <a:r>
              <a:rPr dirty="0" sz="1400" spc="-45">
                <a:latin typeface="한컴 고딕"/>
                <a:cs typeface="한컴 고딕"/>
              </a:rPr>
              <a:t>따라서, </a:t>
            </a:r>
            <a:r>
              <a:rPr dirty="0" sz="1400" spc="-60">
                <a:latin typeface="한컴 고딕"/>
                <a:cs typeface="한컴 고딕"/>
              </a:rPr>
              <a:t>불필요하게 동일한 메서드가 계속해서</a:t>
            </a:r>
            <a:r>
              <a:rPr dirty="0" sz="1400" spc="-65">
                <a:latin typeface="한컴 고딕"/>
                <a:cs typeface="한컴 고딕"/>
              </a:rPr>
              <a:t> </a:t>
            </a:r>
            <a:r>
              <a:rPr dirty="0" sz="1400" spc="-50">
                <a:latin typeface="한컴 고딕"/>
                <a:cs typeface="한컴 고딕"/>
              </a:rPr>
              <a:t>생성된다.</a:t>
            </a:r>
            <a:endParaRPr sz="1400">
              <a:latin typeface="한컴 고딕"/>
              <a:cs typeface="한컴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5432" y="4908296"/>
            <a:ext cx="1333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dirty="0" baseline="-9920" sz="4200" spc="-7">
                <a:latin typeface="한컴 고딕"/>
                <a:cs typeface="한컴 고딕"/>
              </a:rPr>
              <a:t>=</a:t>
            </a:r>
            <a:r>
              <a:rPr dirty="0" baseline="-9920" sz="4200" spc="49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메서드</a:t>
            </a:r>
            <a:r>
              <a:rPr dirty="0" sz="1800">
                <a:latin typeface="한컴 고딕"/>
                <a:cs typeface="한컴 고딕"/>
              </a:rPr>
              <a:t>	</a:t>
            </a:r>
            <a:r>
              <a:rPr dirty="0" baseline="-9920" sz="4200" spc="-7">
                <a:latin typeface="한컴 고딕"/>
                <a:cs typeface="한컴 고딕"/>
              </a:rPr>
              <a:t>=</a:t>
            </a:r>
            <a:endParaRPr baseline="-9920" sz="4200">
              <a:latin typeface="한컴 고딕"/>
              <a:cs typeface="한컴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9870" y="4933569"/>
            <a:ext cx="967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5952" sz="4200" spc="-7">
                <a:latin typeface="한컴 고딕"/>
                <a:cs typeface="한컴 고딕"/>
              </a:rPr>
              <a:t>=</a:t>
            </a:r>
            <a:r>
              <a:rPr dirty="0" baseline="-5952" sz="4200" spc="202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메서드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8447" y="4711141"/>
            <a:ext cx="1333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2520" algn="l"/>
              </a:tabLst>
            </a:pPr>
            <a:r>
              <a:rPr dirty="0" sz="2800" spc="-5">
                <a:latin typeface="한컴 고딕"/>
                <a:cs typeface="한컴 고딕"/>
              </a:rPr>
              <a:t>=</a:t>
            </a:r>
            <a:r>
              <a:rPr dirty="0" sz="2800" spc="-5">
                <a:latin typeface="한컴 고딕"/>
                <a:cs typeface="한컴 고딕"/>
              </a:rPr>
              <a:t>	</a:t>
            </a:r>
            <a:r>
              <a:rPr dirty="0" sz="2800" spc="-5">
                <a:latin typeface="한컴 고딕"/>
                <a:cs typeface="한컴 고딕"/>
              </a:rPr>
              <a:t>=</a:t>
            </a:r>
            <a:endParaRPr sz="2800">
              <a:latin typeface="한컴 고딕"/>
              <a:cs typeface="한컴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2630" y="4711141"/>
            <a:ext cx="2330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한컴 고딕"/>
                <a:cs typeface="한컴 고딕"/>
              </a:rPr>
              <a:t>=</a:t>
            </a:r>
            <a:endParaRPr sz="2800">
              <a:latin typeface="한컴 고딕"/>
              <a:cs typeface="한컴 고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8611" y="485851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0"/>
                </a:moveTo>
                <a:lnTo>
                  <a:pt x="180720" y="1807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26079" y="485851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0"/>
                </a:moveTo>
                <a:lnTo>
                  <a:pt x="180720" y="1807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58411" y="485851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0"/>
                </a:moveTo>
                <a:lnTo>
                  <a:pt x="180721" y="1807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21880" y="2305811"/>
            <a:ext cx="1838325" cy="73152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147955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1165"/>
              </a:spcBef>
            </a:pPr>
            <a:r>
              <a:rPr dirty="0" sz="2400" spc="-100">
                <a:solidFill>
                  <a:srgbClr val="FFFFFF"/>
                </a:solidFill>
                <a:latin typeface="한컴 고딕"/>
                <a:cs typeface="한컴 고딕"/>
              </a:rPr>
              <a:t>생성자</a:t>
            </a:r>
            <a:r>
              <a:rPr dirty="0" sz="2400" spc="-12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02679" y="4181855"/>
            <a:ext cx="1028700" cy="464820"/>
          </a:xfrm>
          <a:custGeom>
            <a:avLst/>
            <a:gdLst/>
            <a:ahLst/>
            <a:cxnLst/>
            <a:rect l="l" t="t" r="r" b="b"/>
            <a:pathLst>
              <a:path w="1028700" h="464820">
                <a:moveTo>
                  <a:pt x="0" y="464820"/>
                </a:moveTo>
                <a:lnTo>
                  <a:pt x="1028700" y="464820"/>
                </a:lnTo>
                <a:lnTo>
                  <a:pt x="1028700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33565" y="4239514"/>
            <a:ext cx="56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1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12152" y="4181855"/>
            <a:ext cx="1028700" cy="464820"/>
          </a:xfrm>
          <a:custGeom>
            <a:avLst/>
            <a:gdLst/>
            <a:ahLst/>
            <a:cxnLst/>
            <a:rect l="l" t="t" r="r" b="b"/>
            <a:pathLst>
              <a:path w="1028700" h="464820">
                <a:moveTo>
                  <a:pt x="0" y="464820"/>
                </a:moveTo>
                <a:lnTo>
                  <a:pt x="1028700" y="464820"/>
                </a:lnTo>
                <a:lnTo>
                  <a:pt x="1028700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543292" y="4239514"/>
            <a:ext cx="56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2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22563" y="4239514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한컴 고딕"/>
                <a:cs typeface="한컴 고딕"/>
              </a:rPr>
              <a:t>…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31095" y="4181855"/>
            <a:ext cx="1028700" cy="464820"/>
          </a:xfrm>
          <a:prstGeom prst="rect">
            <a:avLst/>
          </a:prstGeom>
          <a:solidFill>
            <a:srgbClr val="00AF50"/>
          </a:solidFill>
        </p:spPr>
        <p:txBody>
          <a:bodyPr wrap="square" lIns="0" tIns="7048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555"/>
              </a:spcBef>
            </a:pPr>
            <a:r>
              <a:rPr dirty="0" sz="1800" spc="-50">
                <a:solidFill>
                  <a:srgbClr val="FFFFFF"/>
                </a:solidFill>
                <a:latin typeface="한컴 고딕"/>
                <a:cs typeface="한컴 고딕"/>
              </a:rPr>
              <a:t>객체n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93964" y="3358896"/>
            <a:ext cx="494030" cy="416559"/>
          </a:xfrm>
          <a:custGeom>
            <a:avLst/>
            <a:gdLst/>
            <a:ahLst/>
            <a:cxnLst/>
            <a:rect l="l" t="t" r="r" b="b"/>
            <a:pathLst>
              <a:path w="494029" h="416560">
                <a:moveTo>
                  <a:pt x="493775" y="208025"/>
                </a:moveTo>
                <a:lnTo>
                  <a:pt x="0" y="208025"/>
                </a:lnTo>
                <a:lnTo>
                  <a:pt x="246887" y="416051"/>
                </a:lnTo>
                <a:lnTo>
                  <a:pt x="493775" y="208025"/>
                </a:lnTo>
                <a:close/>
              </a:path>
              <a:path w="494029" h="416560">
                <a:moveTo>
                  <a:pt x="370331" y="0"/>
                </a:moveTo>
                <a:lnTo>
                  <a:pt x="123443" y="0"/>
                </a:lnTo>
                <a:lnTo>
                  <a:pt x="123443" y="208025"/>
                </a:lnTo>
                <a:lnTo>
                  <a:pt x="370331" y="208025"/>
                </a:lnTo>
                <a:lnTo>
                  <a:pt x="37033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610347" y="4897628"/>
            <a:ext cx="43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한컴 고딕"/>
                <a:cs typeface="한컴 고딕"/>
              </a:rPr>
              <a:t>속성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0621" y="4922901"/>
            <a:ext cx="3763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004" algn="l"/>
              </a:tabLst>
            </a:pPr>
            <a:r>
              <a:rPr dirty="0" sz="1800" spc="-75">
                <a:latin typeface="한컴 고딕"/>
                <a:cs typeface="한컴 고딕"/>
              </a:rPr>
              <a:t>속성</a:t>
            </a:r>
            <a:r>
              <a:rPr dirty="0" sz="1800" spc="-75">
                <a:latin typeface="한컴 고딕"/>
                <a:cs typeface="한컴 고딕"/>
              </a:rPr>
              <a:t>	</a:t>
            </a:r>
            <a:r>
              <a:rPr dirty="0" sz="1800" spc="-75">
                <a:latin typeface="한컴 고딕"/>
                <a:cs typeface="한컴 고딕"/>
              </a:rPr>
              <a:t>속성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2679" y="5510784"/>
            <a:ext cx="4357370" cy="5232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835785" marR="163195" indent="-1663064">
              <a:lnSpc>
                <a:spcPct val="100000"/>
              </a:lnSpc>
              <a:spcBef>
                <a:spcPts val="210"/>
              </a:spcBef>
            </a:pPr>
            <a:r>
              <a:rPr dirty="0" sz="1400" spc="-60">
                <a:latin typeface="한컴 고딕"/>
                <a:cs typeface="한컴 고딕"/>
              </a:rPr>
              <a:t>메서드를 </a:t>
            </a:r>
            <a:r>
              <a:rPr dirty="0" sz="1400" spc="-15">
                <a:latin typeface="한컴 고딕"/>
                <a:cs typeface="한컴 고딕"/>
              </a:rPr>
              <a:t>prototype이란 </a:t>
            </a:r>
            <a:r>
              <a:rPr dirty="0" sz="1400" spc="-60">
                <a:latin typeface="한컴 고딕"/>
                <a:cs typeface="한컴 고딕"/>
              </a:rPr>
              <a:t>공유된 공간에 하나만</a:t>
            </a:r>
            <a:r>
              <a:rPr dirty="0" sz="1400" spc="-120">
                <a:latin typeface="한컴 고딕"/>
                <a:cs typeface="한컴 고딕"/>
              </a:rPr>
              <a:t> </a:t>
            </a:r>
            <a:r>
              <a:rPr dirty="0" sz="1400" spc="-60">
                <a:latin typeface="한컴 고딕"/>
                <a:cs typeface="한컴 고딕"/>
              </a:rPr>
              <a:t>생성해서  </a:t>
            </a:r>
            <a:r>
              <a:rPr dirty="0" sz="1400" spc="-50">
                <a:latin typeface="한컴 고딕"/>
                <a:cs typeface="한컴 고딕"/>
              </a:rPr>
              <a:t>사용한다.</a:t>
            </a:r>
            <a:endParaRPr sz="1400">
              <a:latin typeface="한컴 고딕"/>
              <a:cs typeface="한컴 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54308" y="4373067"/>
            <a:ext cx="1094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한컴 고딕"/>
                <a:cs typeface="한컴 고딕"/>
              </a:rPr>
              <a:t>Prototype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메서드</a:t>
            </a:r>
            <a:r>
              <a:rPr dirty="0" sz="1800" spc="-1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생성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24144" y="2412492"/>
            <a:ext cx="0" cy="3905250"/>
          </a:xfrm>
          <a:custGeom>
            <a:avLst/>
            <a:gdLst/>
            <a:ahLst/>
            <a:cxnLst/>
            <a:rect l="l" t="t" r="r" b="b"/>
            <a:pathLst>
              <a:path w="0" h="3905250">
                <a:moveTo>
                  <a:pt x="0" y="0"/>
                </a:moveTo>
                <a:lnTo>
                  <a:pt x="0" y="390525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98386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5">
                <a:latin typeface="한컴 고딕"/>
                <a:cs typeface="한컴 고딕"/>
              </a:rPr>
              <a:t> </a:t>
            </a:r>
            <a:r>
              <a:rPr dirty="0" sz="1800" spc="-25">
                <a:latin typeface="한컴 고딕"/>
                <a:cs typeface="한컴 고딕"/>
              </a:rPr>
              <a:t>prototype(프로토타입)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 </a:t>
            </a:r>
            <a:r>
              <a:rPr dirty="0" sz="1200" spc="-5">
                <a:latin typeface="한컴 고딕"/>
                <a:cs typeface="한컴 고딕"/>
              </a:rPr>
              <a:t>11_02.html,</a:t>
            </a:r>
            <a:r>
              <a:rPr dirty="0" sz="1200" spc="-11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255" y="2119883"/>
            <a:ext cx="5602224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8420" y="2362200"/>
            <a:ext cx="5364480" cy="280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59423" y="2916935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1279" y="3963923"/>
            <a:ext cx="5186680" cy="1184275"/>
          </a:xfrm>
          <a:custGeom>
            <a:avLst/>
            <a:gdLst/>
            <a:ahLst/>
            <a:cxnLst/>
            <a:rect l="l" t="t" r="r" b="b"/>
            <a:pathLst>
              <a:path w="5186680" h="1184275">
                <a:moveTo>
                  <a:pt x="0" y="1184148"/>
                </a:moveTo>
                <a:lnTo>
                  <a:pt x="5186172" y="1184148"/>
                </a:lnTo>
                <a:lnTo>
                  <a:pt x="5186172" y="0"/>
                </a:lnTo>
                <a:lnTo>
                  <a:pt x="0" y="0"/>
                </a:lnTo>
                <a:lnTo>
                  <a:pt x="0" y="1184148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9055" y="3429000"/>
            <a:ext cx="5186680" cy="1658620"/>
          </a:xfrm>
          <a:custGeom>
            <a:avLst/>
            <a:gdLst/>
            <a:ahLst/>
            <a:cxnLst/>
            <a:rect l="l" t="t" r="r" b="b"/>
            <a:pathLst>
              <a:path w="5186680" h="1658620">
                <a:moveTo>
                  <a:pt x="0" y="1658112"/>
                </a:moveTo>
                <a:lnTo>
                  <a:pt x="5186172" y="1658112"/>
                </a:lnTo>
                <a:lnTo>
                  <a:pt x="5186172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255714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11-3</a:t>
            </a:r>
            <a:r>
              <a:rPr dirty="0" sz="1800" spc="-8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0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getter,</a:t>
            </a:r>
            <a:r>
              <a:rPr dirty="0" sz="1800" spc="-12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setter</a:t>
            </a:r>
            <a:r>
              <a:rPr dirty="0" sz="1800" spc="-12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함수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 </a:t>
            </a:r>
            <a:r>
              <a:rPr dirty="0" sz="1200" spc="-5">
                <a:latin typeface="한컴 고딕"/>
                <a:cs typeface="한컴 고딕"/>
              </a:rPr>
              <a:t>11_04.html,</a:t>
            </a:r>
            <a:r>
              <a:rPr dirty="0" sz="1200" spc="-114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2620" y="2511551"/>
            <a:ext cx="3676015" cy="3152140"/>
          </a:xfrm>
          <a:custGeom>
            <a:avLst/>
            <a:gdLst/>
            <a:ahLst/>
            <a:cxnLst/>
            <a:rect l="l" t="t" r="r" b="b"/>
            <a:pathLst>
              <a:path w="3676015" h="3152140">
                <a:moveTo>
                  <a:pt x="0" y="3151632"/>
                </a:moveTo>
                <a:lnTo>
                  <a:pt x="3675887" y="3151632"/>
                </a:lnTo>
                <a:lnTo>
                  <a:pt x="3675887" y="0"/>
                </a:lnTo>
                <a:lnTo>
                  <a:pt x="0" y="0"/>
                </a:lnTo>
                <a:lnTo>
                  <a:pt x="0" y="31516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10483" y="2607564"/>
            <a:ext cx="1282065" cy="759460"/>
          </a:xfrm>
          <a:custGeom>
            <a:avLst/>
            <a:gdLst/>
            <a:ahLst/>
            <a:cxnLst/>
            <a:rect l="l" t="t" r="r" b="b"/>
            <a:pathLst>
              <a:path w="1282064" h="759460">
                <a:moveTo>
                  <a:pt x="0" y="758951"/>
                </a:moveTo>
                <a:lnTo>
                  <a:pt x="1281683" y="758951"/>
                </a:lnTo>
                <a:lnTo>
                  <a:pt x="1281683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2731" y="1512823"/>
            <a:ext cx="7834630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외부에서 객체 내부의 변수에 접근하기 위한 </a:t>
            </a:r>
            <a:r>
              <a:rPr dirty="0" sz="2400" spc="-90">
                <a:solidFill>
                  <a:srgbClr val="2E5496"/>
                </a:solidFill>
                <a:latin typeface="한컴 고딕"/>
                <a:cs typeface="한컴 고딕"/>
              </a:rPr>
              <a:t>함수(내부함수</a:t>
            </a:r>
            <a:r>
              <a:rPr dirty="0" sz="2400" spc="-13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보호)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2556510">
              <a:lnSpc>
                <a:spcPct val="100000"/>
              </a:lnSpc>
              <a:spcBef>
                <a:spcPts val="5"/>
              </a:spcBef>
            </a:pPr>
            <a:r>
              <a:rPr dirty="0" sz="2400" spc="-10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0483" y="3521964"/>
            <a:ext cx="1282065" cy="759460"/>
          </a:xfrm>
          <a:prstGeom prst="rect">
            <a:avLst/>
          </a:prstGeom>
          <a:solidFill>
            <a:srgbClr val="006FC0"/>
          </a:solidFill>
        </p:spPr>
        <p:txBody>
          <a:bodyPr wrap="square" lIns="0" tIns="16256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280"/>
              </a:spcBef>
            </a:pPr>
            <a:r>
              <a:rPr dirty="0" sz="2400" spc="-105">
                <a:solidFill>
                  <a:srgbClr val="FFFFFF"/>
                </a:solidFill>
                <a:latin typeface="한컴 고딕"/>
                <a:cs typeface="한컴 고딕"/>
              </a:rPr>
              <a:t>변수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751" y="4593335"/>
            <a:ext cx="2321560" cy="759460"/>
          </a:xfrm>
          <a:prstGeom prst="rect">
            <a:avLst/>
          </a:prstGeom>
          <a:solidFill>
            <a:srgbClr val="1F3863"/>
          </a:solidFill>
        </p:spPr>
        <p:txBody>
          <a:bodyPr wrap="square" lIns="0" tIns="161925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1275"/>
              </a:spcBef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getter,</a:t>
            </a:r>
            <a:r>
              <a:rPr dirty="0" sz="2400" spc="-12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setter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0840" y="2511551"/>
            <a:ext cx="3676015" cy="3152140"/>
          </a:xfrm>
          <a:custGeom>
            <a:avLst/>
            <a:gdLst/>
            <a:ahLst/>
            <a:cxnLst/>
            <a:rect l="l" t="t" r="r" b="b"/>
            <a:pathLst>
              <a:path w="3676015" h="3152140">
                <a:moveTo>
                  <a:pt x="0" y="3151632"/>
                </a:moveTo>
                <a:lnTo>
                  <a:pt x="3675888" y="3151632"/>
                </a:lnTo>
                <a:lnTo>
                  <a:pt x="3675888" y="0"/>
                </a:lnTo>
                <a:lnTo>
                  <a:pt x="0" y="0"/>
                </a:lnTo>
                <a:lnTo>
                  <a:pt x="0" y="315163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85659" y="3192779"/>
            <a:ext cx="2746375" cy="1789430"/>
          </a:xfrm>
          <a:custGeom>
            <a:avLst/>
            <a:gdLst/>
            <a:ahLst/>
            <a:cxnLst/>
            <a:rect l="l" t="t" r="r" b="b"/>
            <a:pathLst>
              <a:path w="2746375" h="1789429">
                <a:moveTo>
                  <a:pt x="0" y="1789176"/>
                </a:moveTo>
                <a:lnTo>
                  <a:pt x="2746248" y="1789176"/>
                </a:lnTo>
                <a:lnTo>
                  <a:pt x="2746248" y="0"/>
                </a:lnTo>
                <a:lnTo>
                  <a:pt x="0" y="0"/>
                </a:lnTo>
                <a:lnTo>
                  <a:pt x="0" y="17891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50022" y="3278504"/>
            <a:ext cx="201930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-360">
                <a:solidFill>
                  <a:srgbClr val="FFFFFF"/>
                </a:solidFill>
                <a:latin typeface="한컴 고딕"/>
                <a:cs typeface="한컴 고딕"/>
              </a:rPr>
              <a:t>외부</a:t>
            </a:r>
            <a:endParaRPr sz="8800">
              <a:latin typeface="한컴 고딕"/>
              <a:cs typeface="한컴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34355" y="3712464"/>
            <a:ext cx="2051685" cy="370840"/>
          </a:xfrm>
          <a:custGeom>
            <a:avLst/>
            <a:gdLst/>
            <a:ahLst/>
            <a:cxnLst/>
            <a:rect l="l" t="t" r="r" b="b"/>
            <a:pathLst>
              <a:path w="2051684" h="370839">
                <a:moveTo>
                  <a:pt x="185166" y="0"/>
                </a:moveTo>
                <a:lnTo>
                  <a:pt x="0" y="185166"/>
                </a:lnTo>
                <a:lnTo>
                  <a:pt x="185166" y="370331"/>
                </a:lnTo>
                <a:lnTo>
                  <a:pt x="185166" y="277749"/>
                </a:lnTo>
                <a:lnTo>
                  <a:pt x="1958721" y="277749"/>
                </a:lnTo>
                <a:lnTo>
                  <a:pt x="2051303" y="185166"/>
                </a:lnTo>
                <a:lnTo>
                  <a:pt x="1958721" y="92583"/>
                </a:lnTo>
                <a:lnTo>
                  <a:pt x="185166" y="92583"/>
                </a:lnTo>
                <a:lnTo>
                  <a:pt x="185166" y="0"/>
                </a:lnTo>
                <a:close/>
              </a:path>
              <a:path w="2051684" h="370839">
                <a:moveTo>
                  <a:pt x="1958721" y="277749"/>
                </a:moveTo>
                <a:lnTo>
                  <a:pt x="1866138" y="277749"/>
                </a:lnTo>
                <a:lnTo>
                  <a:pt x="1866138" y="370331"/>
                </a:lnTo>
                <a:lnTo>
                  <a:pt x="1958721" y="277749"/>
                </a:lnTo>
                <a:close/>
              </a:path>
              <a:path w="2051684" h="370839">
                <a:moveTo>
                  <a:pt x="1866138" y="0"/>
                </a:moveTo>
                <a:lnTo>
                  <a:pt x="1866138" y="92583"/>
                </a:lnTo>
                <a:lnTo>
                  <a:pt x="1958721" y="92583"/>
                </a:lnTo>
                <a:lnTo>
                  <a:pt x="186613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34355" y="4786884"/>
            <a:ext cx="2051685" cy="370840"/>
          </a:xfrm>
          <a:custGeom>
            <a:avLst/>
            <a:gdLst/>
            <a:ahLst/>
            <a:cxnLst/>
            <a:rect l="l" t="t" r="r" b="b"/>
            <a:pathLst>
              <a:path w="2051684" h="370839">
                <a:moveTo>
                  <a:pt x="185166" y="0"/>
                </a:moveTo>
                <a:lnTo>
                  <a:pt x="0" y="185166"/>
                </a:lnTo>
                <a:lnTo>
                  <a:pt x="185166" y="370332"/>
                </a:lnTo>
                <a:lnTo>
                  <a:pt x="185166" y="277749"/>
                </a:lnTo>
                <a:lnTo>
                  <a:pt x="1958721" y="277749"/>
                </a:lnTo>
                <a:lnTo>
                  <a:pt x="2051303" y="185166"/>
                </a:lnTo>
                <a:lnTo>
                  <a:pt x="1958721" y="92583"/>
                </a:lnTo>
                <a:lnTo>
                  <a:pt x="185166" y="92583"/>
                </a:lnTo>
                <a:lnTo>
                  <a:pt x="185166" y="0"/>
                </a:lnTo>
                <a:close/>
              </a:path>
              <a:path w="2051684" h="370839">
                <a:moveTo>
                  <a:pt x="1958721" y="277749"/>
                </a:moveTo>
                <a:lnTo>
                  <a:pt x="1866138" y="277749"/>
                </a:lnTo>
                <a:lnTo>
                  <a:pt x="1866138" y="370332"/>
                </a:lnTo>
                <a:lnTo>
                  <a:pt x="1958721" y="277749"/>
                </a:lnTo>
                <a:close/>
              </a:path>
              <a:path w="2051684" h="370839">
                <a:moveTo>
                  <a:pt x="1866138" y="0"/>
                </a:moveTo>
                <a:lnTo>
                  <a:pt x="1866138" y="92583"/>
                </a:lnTo>
                <a:lnTo>
                  <a:pt x="1958721" y="92583"/>
                </a:lnTo>
                <a:lnTo>
                  <a:pt x="186613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04534" y="3552063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167639" y="0"/>
                </a:moveTo>
                <a:lnTo>
                  <a:pt x="0" y="167639"/>
                </a:lnTo>
                <a:lnTo>
                  <a:pt x="178053" y="345567"/>
                </a:lnTo>
                <a:lnTo>
                  <a:pt x="0" y="523494"/>
                </a:lnTo>
                <a:lnTo>
                  <a:pt x="167639" y="691134"/>
                </a:lnTo>
                <a:lnTo>
                  <a:pt x="345566" y="513080"/>
                </a:lnTo>
                <a:lnTo>
                  <a:pt x="680712" y="513080"/>
                </a:lnTo>
                <a:lnTo>
                  <a:pt x="513079" y="345567"/>
                </a:lnTo>
                <a:lnTo>
                  <a:pt x="680712" y="178054"/>
                </a:lnTo>
                <a:lnTo>
                  <a:pt x="345566" y="178054"/>
                </a:lnTo>
                <a:lnTo>
                  <a:pt x="167639" y="0"/>
                </a:lnTo>
                <a:close/>
              </a:path>
              <a:path w="691514" h="691514">
                <a:moveTo>
                  <a:pt x="680712" y="513080"/>
                </a:moveTo>
                <a:lnTo>
                  <a:pt x="345566" y="513080"/>
                </a:lnTo>
                <a:lnTo>
                  <a:pt x="523493" y="691134"/>
                </a:lnTo>
                <a:lnTo>
                  <a:pt x="691134" y="523494"/>
                </a:lnTo>
                <a:lnTo>
                  <a:pt x="680712" y="513080"/>
                </a:lnTo>
                <a:close/>
              </a:path>
              <a:path w="691514" h="691514">
                <a:moveTo>
                  <a:pt x="523493" y="0"/>
                </a:moveTo>
                <a:lnTo>
                  <a:pt x="345566" y="178054"/>
                </a:lnTo>
                <a:lnTo>
                  <a:pt x="680712" y="178054"/>
                </a:lnTo>
                <a:lnTo>
                  <a:pt x="691134" y="167639"/>
                </a:lnTo>
                <a:lnTo>
                  <a:pt x="52349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41491" y="4664964"/>
            <a:ext cx="615950" cy="615950"/>
          </a:xfrm>
          <a:custGeom>
            <a:avLst/>
            <a:gdLst/>
            <a:ahLst/>
            <a:cxnLst/>
            <a:rect l="l" t="t" r="r" b="b"/>
            <a:pathLst>
              <a:path w="615950" h="615950">
                <a:moveTo>
                  <a:pt x="0" y="307848"/>
                </a:moveTo>
                <a:lnTo>
                  <a:pt x="3337" y="262348"/>
                </a:lnTo>
                <a:lnTo>
                  <a:pt x="13031" y="218925"/>
                </a:lnTo>
                <a:lnTo>
                  <a:pt x="28606" y="178052"/>
                </a:lnTo>
                <a:lnTo>
                  <a:pt x="49587" y="140206"/>
                </a:lnTo>
                <a:lnTo>
                  <a:pt x="75498" y="105863"/>
                </a:lnTo>
                <a:lnTo>
                  <a:pt x="105863" y="75498"/>
                </a:lnTo>
                <a:lnTo>
                  <a:pt x="140206" y="49587"/>
                </a:lnTo>
                <a:lnTo>
                  <a:pt x="178052" y="28606"/>
                </a:lnTo>
                <a:lnTo>
                  <a:pt x="218925" y="13031"/>
                </a:lnTo>
                <a:lnTo>
                  <a:pt x="262348" y="3337"/>
                </a:lnTo>
                <a:lnTo>
                  <a:pt x="307848" y="0"/>
                </a:lnTo>
                <a:lnTo>
                  <a:pt x="353347" y="3337"/>
                </a:lnTo>
                <a:lnTo>
                  <a:pt x="396770" y="13031"/>
                </a:lnTo>
                <a:lnTo>
                  <a:pt x="437643" y="28606"/>
                </a:lnTo>
                <a:lnTo>
                  <a:pt x="475489" y="49587"/>
                </a:lnTo>
                <a:lnTo>
                  <a:pt x="509832" y="75498"/>
                </a:lnTo>
                <a:lnTo>
                  <a:pt x="540197" y="105863"/>
                </a:lnTo>
                <a:lnTo>
                  <a:pt x="566108" y="140206"/>
                </a:lnTo>
                <a:lnTo>
                  <a:pt x="587089" y="178052"/>
                </a:lnTo>
                <a:lnTo>
                  <a:pt x="602664" y="218925"/>
                </a:lnTo>
                <a:lnTo>
                  <a:pt x="612358" y="262348"/>
                </a:lnTo>
                <a:lnTo>
                  <a:pt x="615696" y="307848"/>
                </a:lnTo>
                <a:lnTo>
                  <a:pt x="612358" y="353347"/>
                </a:lnTo>
                <a:lnTo>
                  <a:pt x="602664" y="396770"/>
                </a:lnTo>
                <a:lnTo>
                  <a:pt x="587089" y="437643"/>
                </a:lnTo>
                <a:lnTo>
                  <a:pt x="566108" y="475489"/>
                </a:lnTo>
                <a:lnTo>
                  <a:pt x="540197" y="509832"/>
                </a:lnTo>
                <a:lnTo>
                  <a:pt x="509832" y="540197"/>
                </a:lnTo>
                <a:lnTo>
                  <a:pt x="475489" y="566108"/>
                </a:lnTo>
                <a:lnTo>
                  <a:pt x="437643" y="587089"/>
                </a:lnTo>
                <a:lnTo>
                  <a:pt x="396770" y="602664"/>
                </a:lnTo>
                <a:lnTo>
                  <a:pt x="353347" y="612358"/>
                </a:lnTo>
                <a:lnTo>
                  <a:pt x="307848" y="615696"/>
                </a:lnTo>
                <a:lnTo>
                  <a:pt x="262348" y="612358"/>
                </a:lnTo>
                <a:lnTo>
                  <a:pt x="218925" y="602664"/>
                </a:lnTo>
                <a:lnTo>
                  <a:pt x="178052" y="587089"/>
                </a:lnTo>
                <a:lnTo>
                  <a:pt x="140206" y="566108"/>
                </a:lnTo>
                <a:lnTo>
                  <a:pt x="105863" y="540197"/>
                </a:lnTo>
                <a:lnTo>
                  <a:pt x="75498" y="509832"/>
                </a:lnTo>
                <a:lnTo>
                  <a:pt x="49587" y="475489"/>
                </a:lnTo>
                <a:lnTo>
                  <a:pt x="28606" y="437643"/>
                </a:lnTo>
                <a:lnTo>
                  <a:pt x="13031" y="396770"/>
                </a:lnTo>
                <a:lnTo>
                  <a:pt x="3337" y="353347"/>
                </a:lnTo>
                <a:lnTo>
                  <a:pt x="0" y="307848"/>
                </a:lnTo>
                <a:close/>
              </a:path>
            </a:pathLst>
          </a:custGeom>
          <a:ln w="146304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3044" y="1453896"/>
            <a:ext cx="5567172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1047" y="1453894"/>
            <a:ext cx="4379976" cy="532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1844" y="241553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7593" y="788289"/>
            <a:ext cx="255714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11-3</a:t>
            </a:r>
            <a:r>
              <a:rPr dirty="0" sz="1800" spc="-8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0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getter,</a:t>
            </a:r>
            <a:r>
              <a:rPr dirty="0" sz="1800" spc="-12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setter</a:t>
            </a:r>
            <a:r>
              <a:rPr dirty="0" sz="1800" spc="-12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함수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 </a:t>
            </a:r>
            <a:r>
              <a:rPr dirty="0" sz="1200" spc="-5">
                <a:latin typeface="한컴 고딕"/>
                <a:cs typeface="한컴 고딕"/>
              </a:rPr>
              <a:t>11_04.html,</a:t>
            </a:r>
            <a:r>
              <a:rPr dirty="0" sz="1200" spc="-114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11_05.html</a:t>
            </a:r>
            <a:endParaRPr sz="12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11강_객체-심화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2020-01-02T01:34:23.000</dcterms:created>
  <dc:creator>house</dc:creator>
  <cp:lastModifiedBy>user</cp:lastModifiedBy>
  <dcterms:modified xsi:type="dcterms:W3CDTF">2020-01-02T01:35:20.013</dcterms:modified>
  <cp:revision>1</cp:revision>
  <dc:title>웹사이트 콘텐츠 디자인 보고서  (성수IT종합센터, 성수메이커스페이스)</dc:title>
  <cp:version>1000.0000.01</cp:version>
</cp:coreProperties>
</file>