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1154" y="1842642"/>
            <a:ext cx="540969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hyperlink" Target="http://www.w3schools.com/" TargetMode="External"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391153" y="1842642"/>
            <a:ext cx="6133847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  <a:defRPr/>
            </a:pPr>
            <a:r>
              <a:rPr b="0" spc="-160"/>
              <a:t>12강_자주쓰이는</a:t>
            </a:r>
            <a:r>
              <a:rPr b="0" spc="-330"/>
              <a:t> </a:t>
            </a:r>
            <a:r>
              <a:rPr b="0" spc="-204"/>
              <a:t>내장객체</a:t>
            </a:r>
            <a:endParaRPr b="0" spc="-204"/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325245" cy="86410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String</a:t>
            </a:r>
            <a:r>
              <a:rPr sz="1400" b="0" spc="-15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5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객체</a:t>
            </a:r>
            <a:endParaRPr sz="1400" b="0" spc="-55">
              <a:solidFill>
                <a:srgbClr val="ffffff"/>
              </a:solidFill>
              <a:latin typeface="한컴 고딕"/>
              <a:ea typeface="+mj-ea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Math</a:t>
            </a:r>
            <a:r>
              <a:rPr sz="1400" b="0" spc="-104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5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객체</a:t>
            </a:r>
            <a:endParaRPr sz="1400" b="0" spc="-65">
              <a:solidFill>
                <a:srgbClr val="ffffff"/>
              </a:solidFill>
              <a:latin typeface="한컴 고딕"/>
              <a:ea typeface="+mj-ea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Date</a:t>
            </a:r>
            <a:r>
              <a:rPr sz="1400" b="0" spc="-9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객체</a:t>
            </a:r>
            <a:endParaRPr sz="1400" b="0" spc="-60">
              <a:solidFill>
                <a:srgbClr val="ffffff"/>
              </a:solidFill>
              <a:latin typeface="한컴 고딕"/>
              <a:ea typeface="+mj-ea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Array</a:t>
            </a:r>
            <a:r>
              <a:rPr sz="1400" b="0" spc="-11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 </a:t>
            </a:r>
            <a:r>
              <a:rPr sz="1400" b="0" spc="-60">
                <a:solidFill>
                  <a:srgbClr val="ffffff"/>
                </a:solidFill>
                <a:latin typeface="한컴 고딕"/>
                <a:ea typeface="+mj-ea"/>
                <a:cs typeface="한컴 고딕"/>
              </a:rPr>
              <a:t>객체</a:t>
            </a:r>
            <a:endParaRPr sz="1400">
              <a:latin typeface="한컴 고딕"/>
              <a:ea typeface="+mj-ea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1047" y="214121"/>
            <a:ext cx="243522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67839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12-1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90">
                <a:latin typeface="한컴 고딕"/>
                <a:cs typeface="한컴 고딕"/>
              </a:rPr>
              <a:t> </a:t>
            </a:r>
            <a:r>
              <a:rPr dirty="0" sz="1800" spc="-20">
                <a:latin typeface="한컴 고딕"/>
                <a:cs typeface="한컴 고딕"/>
              </a:rPr>
              <a:t>String객체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12_01.html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296" y="2008674"/>
            <a:ext cx="3354324" cy="2214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2446" y="4385564"/>
            <a:ext cx="2884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맑은 고딕"/>
                <a:cs typeface="맑은 고딕"/>
              </a:rPr>
              <a:t>https://</a:t>
            </a:r>
            <a:r>
              <a:rPr dirty="0" sz="1800" spc="-10">
                <a:latin typeface="맑은 고딕"/>
                <a:cs typeface="맑은 고딕"/>
                <a:hlinkClick r:id="rId3"/>
              </a:rPr>
              <a:t>www.w3schools.com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7259" y="1559052"/>
            <a:ext cx="0" cy="4731385"/>
          </a:xfrm>
          <a:custGeom>
            <a:avLst/>
            <a:gdLst/>
            <a:ahLst/>
            <a:cxnLst/>
            <a:rect l="l" t="t" r="r" b="b"/>
            <a:pathLst>
              <a:path w="0" h="4731385">
                <a:moveTo>
                  <a:pt x="0" y="0"/>
                </a:moveTo>
                <a:lnTo>
                  <a:pt x="0" y="473102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3291" y="1679448"/>
            <a:ext cx="3945636" cy="448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93707" y="2279904"/>
            <a:ext cx="2523744" cy="3287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84919" y="3677411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3418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12-2 </a:t>
            </a:r>
            <a:r>
              <a:rPr dirty="0" sz="1800">
                <a:latin typeface="한컴 고딕"/>
                <a:cs typeface="한컴 고딕"/>
              </a:rPr>
              <a:t>: Math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12_02.html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3644" y="3054095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60" h="494029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9075" y="1757172"/>
            <a:ext cx="4366260" cy="3087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28003" y="1876044"/>
            <a:ext cx="2933700" cy="2848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7688580" y="2788920"/>
            <a:ext cx="3090672" cy="189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0831" y="1699260"/>
            <a:ext cx="6618732" cy="4075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6897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12-3 </a:t>
            </a:r>
            <a:r>
              <a:rPr dirty="0" sz="1800">
                <a:latin typeface="한컴 고딕"/>
                <a:cs typeface="한컴 고딕"/>
              </a:rPr>
              <a:t>: Date</a:t>
            </a:r>
            <a:r>
              <a:rPr dirty="0" sz="1800" spc="-28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12_03.html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9856" y="3489959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29">
                <a:moveTo>
                  <a:pt x="207264" y="0"/>
                </a:moveTo>
                <a:lnTo>
                  <a:pt x="207264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7264" y="370331"/>
                </a:lnTo>
                <a:lnTo>
                  <a:pt x="207264" y="493775"/>
                </a:lnTo>
                <a:lnTo>
                  <a:pt x="414527" y="246887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76022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12-4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5">
                <a:latin typeface="한컴 고딕"/>
                <a:cs typeface="한컴 고딕"/>
              </a:rPr>
              <a:t>Array</a:t>
            </a:r>
            <a:r>
              <a:rPr dirty="0" sz="1800" spc="-26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객체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12_04.html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1632" y="1505711"/>
            <a:ext cx="5370576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6748" y="4753354"/>
            <a:ext cx="5800344" cy="2004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90032" y="4483608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6"/>
                </a:moveTo>
                <a:lnTo>
                  <a:pt x="0" y="208026"/>
                </a:lnTo>
                <a:lnTo>
                  <a:pt x="246125" y="416052"/>
                </a:lnTo>
                <a:lnTo>
                  <a:pt x="492251" y="208026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6"/>
                </a:lnTo>
                <a:lnTo>
                  <a:pt x="369188" y="208026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12강_자주쓰이는 내장객체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2020-01-02T02:52:53.000</dcterms:created>
  <dc:creator>house</dc:creator>
  <cp:lastModifiedBy>user</cp:lastModifiedBy>
  <dcterms:modified xsi:type="dcterms:W3CDTF">2020-01-02T02:53:20.826</dcterms:modified>
  <cp:revision>1</cp:revision>
  <dc:title>웹사이트 콘텐츠 디자인 보고서  (성수IT종합센터, 성수메이커스페이스)</dc:title>
  <cp:version>1000.0000.01</cp:version>
</cp:coreProperties>
</file>